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xml" ContentType="application/vnd.openxmlformats-officedocument.presentationml.notesSlid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ppt/charts/chart13.xml" ContentType="application/vnd.openxmlformats-officedocument.drawingml.chart+xml"/>
  <Override PartName="/ppt/charts/style9.xml" ContentType="application/vnd.ms-office.chartstyle+xml"/>
  <Override PartName="/ppt/charts/colors9.xml" ContentType="application/vnd.ms-office.chartcolorstyle+xml"/>
  <Override PartName="/ppt/charts/chart14.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5.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6.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7.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8.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9.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xml" ContentType="application/vnd.openxmlformats-officedocument.presentationml.notesSlide+xml"/>
  <Override PartName="/ppt/charts/chart20.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21.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4.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5.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6.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7.xml" ContentType="application/vnd.openxmlformats-officedocument.drawingml.chart+xml"/>
  <Override PartName="/ppt/charts/style23.xml" ContentType="application/vnd.ms-office.chartstyle+xml"/>
  <Override PartName="/ppt/charts/colors23.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88" r:id="rId4"/>
    <p:sldMasterId id="2147483672" r:id="rId5"/>
    <p:sldMasterId id="2147483733" r:id="rId6"/>
    <p:sldMasterId id="2147483724" r:id="rId7"/>
  </p:sldMasterIdLst>
  <p:notesMasterIdLst>
    <p:notesMasterId r:id="rId50"/>
  </p:notesMasterIdLst>
  <p:handoutMasterIdLst>
    <p:handoutMasterId r:id="rId51"/>
  </p:handoutMasterIdLst>
  <p:sldIdLst>
    <p:sldId id="411" r:id="rId8"/>
    <p:sldId id="421" r:id="rId9"/>
    <p:sldId id="417" r:id="rId10"/>
    <p:sldId id="433" r:id="rId11"/>
    <p:sldId id="434" r:id="rId12"/>
    <p:sldId id="428" r:id="rId13"/>
    <p:sldId id="422" r:id="rId14"/>
    <p:sldId id="267" r:id="rId15"/>
    <p:sldId id="283" r:id="rId16"/>
    <p:sldId id="272" r:id="rId17"/>
    <p:sldId id="284" r:id="rId18"/>
    <p:sldId id="285" r:id="rId19"/>
    <p:sldId id="266" r:id="rId20"/>
    <p:sldId id="427" r:id="rId21"/>
    <p:sldId id="418" r:id="rId22"/>
    <p:sldId id="412" r:id="rId23"/>
    <p:sldId id="423" r:id="rId24"/>
    <p:sldId id="416" r:id="rId25"/>
    <p:sldId id="420" r:id="rId26"/>
    <p:sldId id="414" r:id="rId27"/>
    <p:sldId id="262" r:id="rId28"/>
    <p:sldId id="431" r:id="rId29"/>
    <p:sldId id="432" r:id="rId30"/>
    <p:sldId id="261" r:id="rId31"/>
    <p:sldId id="415" r:id="rId32"/>
    <p:sldId id="429" r:id="rId33"/>
    <p:sldId id="271" r:id="rId34"/>
    <p:sldId id="413" r:id="rId35"/>
    <p:sldId id="424" r:id="rId36"/>
    <p:sldId id="425" r:id="rId37"/>
    <p:sldId id="426" r:id="rId38"/>
    <p:sldId id="260" r:id="rId39"/>
    <p:sldId id="269" r:id="rId40"/>
    <p:sldId id="270" r:id="rId41"/>
    <p:sldId id="275" r:id="rId42"/>
    <p:sldId id="280" r:id="rId43"/>
    <p:sldId id="281" r:id="rId44"/>
    <p:sldId id="282" r:id="rId45"/>
    <p:sldId id="435" r:id="rId46"/>
    <p:sldId id="436" r:id="rId47"/>
    <p:sldId id="437" r:id="rId48"/>
    <p:sldId id="256" r:id="rId49"/>
  </p:sldIdLst>
  <p:sldSz cx="9144000" cy="6858000" type="screen4x3"/>
  <p:notesSz cx="6858000" cy="9144000"/>
  <p:defaultText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00CC"/>
    <a:srgbClr val="F1563F"/>
    <a:srgbClr val="EB3E3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78" autoAdjust="0"/>
    <p:restoredTop sz="94677"/>
  </p:normalViewPr>
  <p:slideViewPr>
    <p:cSldViewPr snapToGrid="0" snapToObjects="1">
      <p:cViewPr>
        <p:scale>
          <a:sx n="67" d="100"/>
          <a:sy n="67" d="100"/>
        </p:scale>
        <p:origin x="1388" y="4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11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s>
</file>

<file path=ppt/charts/_rels/chart1.xml.rels><?xml version="1.0" encoding="UTF-8" standalone="yes"?>
<Relationships xmlns="http://schemas.openxmlformats.org/package/2006/relationships"><Relationship Id="rId1" Type="http://schemas.openxmlformats.org/officeDocument/2006/relationships/oleObject" Target="file:///F:\synt%20kuolleet%201859+.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Book5" TargetMode="External"/><Relationship Id="rId2" Type="http://schemas.microsoft.com/office/2011/relationships/chartColorStyle" Target="colors6.xml"/><Relationship Id="rId1" Type="http://schemas.microsoft.com/office/2011/relationships/chartStyle" Target="style6.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Nummela\Documents\3%20TUTKIMUS\30%20Elintaso\amennorrea\Paltamo.xlsx" TargetMode="External"/><Relationship Id="rId2" Type="http://schemas.microsoft.com/office/2011/relationships/chartColorStyle" Target="colors7.xml"/><Relationship Id="rId1" Type="http://schemas.microsoft.com/office/2011/relationships/chartStyle" Target="style7.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Nummela\Documents\3%20TUTKIMUS\30%20Elintaso\amennorrea\Paltamo.xlsx" TargetMode="External"/><Relationship Id="rId2" Type="http://schemas.microsoft.com/office/2011/relationships/chartColorStyle" Target="colors8.xml"/><Relationship Id="rId1" Type="http://schemas.microsoft.com/office/2011/relationships/chartStyle" Target="style8.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Nummela\Documents\3%20TUTKIMUS\30%20Elintaso\amennorrea\Paltamo.xlsx" TargetMode="External"/><Relationship Id="rId2" Type="http://schemas.microsoft.com/office/2011/relationships/chartColorStyle" Target="colors9.xml"/><Relationship Id="rId1" Type="http://schemas.microsoft.com/office/2011/relationships/chartStyle" Target="style9.xml"/></Relationships>
</file>

<file path=ppt/charts/_rels/chart14.xml.rels><?xml version="1.0" encoding="UTF-8" standalone="yes"?>
<Relationships xmlns="http://schemas.openxmlformats.org/package/2006/relationships"><Relationship Id="rId3" Type="http://schemas.openxmlformats.org/officeDocument/2006/relationships/oleObject" Target="Book9" TargetMode="External"/><Relationship Id="rId2" Type="http://schemas.microsoft.com/office/2011/relationships/chartColorStyle" Target="colors10.xml"/><Relationship Id="rId1" Type="http://schemas.microsoft.com/office/2011/relationships/chartStyle" Target="style10.xml"/></Relationships>
</file>

<file path=ppt/charts/_rels/chart15.xml.rels><?xml version="1.0" encoding="UTF-8" standalone="yes"?>
<Relationships xmlns="http://schemas.openxmlformats.org/package/2006/relationships"><Relationship Id="rId3" Type="http://schemas.openxmlformats.org/officeDocument/2006/relationships/oleObject" Target="Book9" TargetMode="External"/><Relationship Id="rId2" Type="http://schemas.microsoft.com/office/2011/relationships/chartColorStyle" Target="colors11.xml"/><Relationship Id="rId1" Type="http://schemas.microsoft.com/office/2011/relationships/chartStyle" Target="style11.xml"/></Relationships>
</file>

<file path=ppt/charts/_rels/chart16.xml.rels><?xml version="1.0" encoding="UTF-8" standalone="yes"?>
<Relationships xmlns="http://schemas.openxmlformats.org/package/2006/relationships"><Relationship Id="rId3" Type="http://schemas.openxmlformats.org/officeDocument/2006/relationships/oleObject" Target="Book9" TargetMode="External"/><Relationship Id="rId2" Type="http://schemas.microsoft.com/office/2011/relationships/chartColorStyle" Target="colors12.xml"/><Relationship Id="rId1" Type="http://schemas.microsoft.com/office/2011/relationships/chartStyle" Target="style12.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Nummela\Documents\3%20TUTKIMUS\30%20Elintaso\amennorrea\Lapua.xlsx" TargetMode="External"/><Relationship Id="rId2" Type="http://schemas.microsoft.com/office/2011/relationships/chartColorStyle" Target="colors13.xml"/><Relationship Id="rId1" Type="http://schemas.microsoft.com/office/2011/relationships/chartStyle" Target="style13.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Nummela\Documents\3%20TUTKIMUS\30%20Elintaso\amennorrea\Lapua.xlsx" TargetMode="External"/><Relationship Id="rId2" Type="http://schemas.microsoft.com/office/2011/relationships/chartColorStyle" Target="colors14.xml"/><Relationship Id="rId1" Type="http://schemas.microsoft.com/office/2011/relationships/chartStyle" Target="style14.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Nummela\Documents\3%20TUTKIMUS\30%20Elintaso\amennorrea\Lapua.xlsx" TargetMode="External"/><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1" Type="http://schemas.openxmlformats.org/officeDocument/2006/relationships/oleObject" Target="file:///F:\synt%20kuolleet%201859+.xlsx" TargetMode="External"/></Relationships>
</file>

<file path=ppt/charts/_rels/chart20.xml.rels><?xml version="1.0" encoding="UTF-8" standalone="yes"?>
<Relationships xmlns="http://schemas.openxmlformats.org/package/2006/relationships"><Relationship Id="rId3" Type="http://schemas.openxmlformats.org/officeDocument/2006/relationships/oleObject" Target="file:///C:\Users\Nummela\Documents\3%20TUTKIMUS\30%20Elintaso\amennorrea\Lapua.xlsx" TargetMode="External"/><Relationship Id="rId2" Type="http://schemas.microsoft.com/office/2011/relationships/chartColorStyle" Target="colors16.xml"/><Relationship Id="rId1" Type="http://schemas.microsoft.com/office/2011/relationships/chartStyle" Target="style16.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Nummela\Documents\3%20TUTKIMUS\30%20Elintaso\amennorrea\Lapua.xlsx" TargetMode="External"/><Relationship Id="rId2" Type="http://schemas.microsoft.com/office/2011/relationships/chartColorStyle" Target="colors17.xml"/><Relationship Id="rId1" Type="http://schemas.microsoft.com/office/2011/relationships/chartStyle" Target="style17.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Nummela\Documents\3%20TUTKIMUS\30%20Elintaso\amennorrea\Lapua.xlsx" TargetMode="External"/><Relationship Id="rId2" Type="http://schemas.microsoft.com/office/2011/relationships/chartColorStyle" Target="colors18.xml"/><Relationship Id="rId1" Type="http://schemas.microsoft.com/office/2011/relationships/chartStyle" Target="style18.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Nummela\Documents\3%20TUTKIMUS\30%20Elintaso\amennorrea\Lapua.xlsx" TargetMode="External"/><Relationship Id="rId2" Type="http://schemas.microsoft.com/office/2011/relationships/chartColorStyle" Target="colors19.xml"/><Relationship Id="rId1" Type="http://schemas.microsoft.com/office/2011/relationships/chartStyle" Target="style19.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Nummela\Documents\3%20TUTKIMUS\30%20Elintaso\amennorrea\Lapua.xlsx" TargetMode="External"/><Relationship Id="rId2" Type="http://schemas.microsoft.com/office/2011/relationships/chartColorStyle" Target="colors20.xml"/><Relationship Id="rId1" Type="http://schemas.microsoft.com/office/2011/relationships/chartStyle" Target="style20.xml"/></Relationships>
</file>

<file path=ppt/charts/_rels/chart25.xml.rels><?xml version="1.0" encoding="UTF-8" standalone="yes"?>
<Relationships xmlns="http://schemas.openxmlformats.org/package/2006/relationships"><Relationship Id="rId3" Type="http://schemas.openxmlformats.org/officeDocument/2006/relationships/oleObject" Target="file:///\\fileservices.ad.jyu.fi\homes\nummela\My%20Documents\ACERIN%20Tiedostot\3%20TUTKIMUS\3%20v&#228;est&#246;\1864%201870%20syntyneet%20kuolleet%20Tyrv&#228;&#228;n%20rovastikunta.xlsx" TargetMode="External"/><Relationship Id="rId2" Type="http://schemas.microsoft.com/office/2011/relationships/chartColorStyle" Target="colors21.xml"/><Relationship Id="rId1" Type="http://schemas.microsoft.com/office/2011/relationships/chartStyle" Target="style21.xml"/></Relationships>
</file>

<file path=ppt/charts/_rels/chart26.xml.rels><?xml version="1.0" encoding="UTF-8" standalone="yes"?>
<Relationships xmlns="http://schemas.openxmlformats.org/package/2006/relationships"><Relationship Id="rId3" Type="http://schemas.openxmlformats.org/officeDocument/2006/relationships/oleObject" Target="file:///\\fileservices.ad.jyu.fi\homes\nummela\My%20Documents\ACERIN%20Tiedostot\3%20TUTKIMUS\3%20v&#228;est&#246;\1864%201870%20syntyneet%20kuolleet%20Tyrv&#228;&#228;n%20rovastikunta.xlsx" TargetMode="External"/><Relationship Id="rId2" Type="http://schemas.microsoft.com/office/2011/relationships/chartColorStyle" Target="colors22.xml"/><Relationship Id="rId1" Type="http://schemas.microsoft.com/office/2011/relationships/chartStyle" Target="style22.xml"/></Relationships>
</file>

<file path=ppt/charts/_rels/chart27.xml.rels><?xml version="1.0" encoding="UTF-8" standalone="yes"?>
<Relationships xmlns="http://schemas.openxmlformats.org/package/2006/relationships"><Relationship Id="rId3" Type="http://schemas.openxmlformats.org/officeDocument/2006/relationships/oleObject" Target="file:///\\fileservices.ad.jyu.fi\homes\nummela\My%20Documents\ACERIN%20Tiedostot\3%20TUTKIMUS\3%20v&#228;est&#246;\1864%201870%20syntyneet%20kuolleet%20Tyrv&#228;&#228;n%20rovastikunta.xlsx" TargetMode="External"/><Relationship Id="rId2" Type="http://schemas.microsoft.com/office/2011/relationships/chartColorStyle" Target="colors23.xml"/><Relationship Id="rId1" Type="http://schemas.microsoft.com/office/2011/relationships/chartStyle" Target="style23.xml"/></Relationships>
</file>

<file path=ppt/charts/_rels/chart3.xml.rels><?xml version="1.0" encoding="UTF-8" standalone="yes"?>
<Relationships xmlns="http://schemas.openxmlformats.org/package/2006/relationships"><Relationship Id="rId1" Type="http://schemas.openxmlformats.org/officeDocument/2006/relationships/oleObject" Target="file:///E:\synt%20kuolleet%201859+.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E:\synt%20kuolleet%201859+.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Ty&#246;kirja3" TargetMode="External"/><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3" Type="http://schemas.openxmlformats.org/officeDocument/2006/relationships/oleObject" Target="Ty&#246;kirja3" TargetMode="External"/><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3" Type="http://schemas.openxmlformats.org/officeDocument/2006/relationships/oleObject" Target="Ty&#246;kirja3" TargetMode="External"/><Relationship Id="rId2" Type="http://schemas.microsoft.com/office/2011/relationships/chartColorStyle" Target="colors3.xml"/><Relationship Id="rId1" Type="http://schemas.microsoft.com/office/2011/relationships/chartStyle" Target="style3.xml"/></Relationships>
</file>

<file path=ppt/charts/_rels/chart8.xml.rels><?xml version="1.0" encoding="UTF-8" standalone="yes"?>
<Relationships xmlns="http://schemas.openxmlformats.org/package/2006/relationships"><Relationship Id="rId3" Type="http://schemas.openxmlformats.org/officeDocument/2006/relationships/oleObject" Target="Book5" TargetMode="External"/><Relationship Id="rId2" Type="http://schemas.microsoft.com/office/2011/relationships/chartColorStyle" Target="colors4.xml"/><Relationship Id="rId1" Type="http://schemas.microsoft.com/office/2011/relationships/chartStyle" Target="style4.xml"/></Relationships>
</file>

<file path=ppt/charts/_rels/chart9.xml.rels><?xml version="1.0" encoding="UTF-8" standalone="yes"?>
<Relationships xmlns="http://schemas.openxmlformats.org/package/2006/relationships"><Relationship Id="rId3" Type="http://schemas.openxmlformats.org/officeDocument/2006/relationships/oleObject" Target="Book5"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err="1"/>
              <a:t>Kuolleita</a:t>
            </a:r>
            <a:r>
              <a:rPr lang="en-US" dirty="0"/>
              <a:t> </a:t>
            </a:r>
            <a:r>
              <a:rPr lang="en-US" dirty="0" err="1"/>
              <a:t>kuukaudessa</a:t>
            </a:r>
            <a:r>
              <a:rPr lang="en-US" dirty="0"/>
              <a:t> 1859-1873</a:t>
            </a:r>
          </a:p>
        </c:rich>
      </c:tx>
      <c:overlay val="0"/>
    </c:title>
    <c:autoTitleDeleted val="0"/>
    <c:plotArea>
      <c:layout>
        <c:manualLayout>
          <c:layoutTarget val="inner"/>
          <c:xMode val="edge"/>
          <c:yMode val="edge"/>
          <c:x val="0.10015507436570428"/>
          <c:y val="0.21795166229221347"/>
          <c:w val="0.8427316272965879"/>
          <c:h val="0.68921660834062404"/>
        </c:manualLayout>
      </c:layout>
      <c:barChart>
        <c:barDir val="col"/>
        <c:grouping val="clustered"/>
        <c:varyColors val="0"/>
        <c:ser>
          <c:idx val="0"/>
          <c:order val="0"/>
          <c:tx>
            <c:strRef>
              <c:f>Taul1!$C$1</c:f>
              <c:strCache>
                <c:ptCount val="1"/>
                <c:pt idx="0">
                  <c:v>Kuolleita</c:v>
                </c:pt>
              </c:strCache>
            </c:strRef>
          </c:tx>
          <c:invertIfNegative val="0"/>
          <c:cat>
            <c:numRef>
              <c:f>Taul1!$A$2:$A$181</c:f>
              <c:numCache>
                <c:formatCode>General</c:formatCode>
                <c:ptCount val="180"/>
                <c:pt idx="0">
                  <c:v>1859</c:v>
                </c:pt>
                <c:pt idx="1">
                  <c:v>1859</c:v>
                </c:pt>
                <c:pt idx="2">
                  <c:v>1859</c:v>
                </c:pt>
                <c:pt idx="3">
                  <c:v>1859</c:v>
                </c:pt>
                <c:pt idx="4">
                  <c:v>1859</c:v>
                </c:pt>
                <c:pt idx="5">
                  <c:v>1859</c:v>
                </c:pt>
                <c:pt idx="6">
                  <c:v>1859</c:v>
                </c:pt>
                <c:pt idx="7">
                  <c:v>1859</c:v>
                </c:pt>
                <c:pt idx="8">
                  <c:v>1859</c:v>
                </c:pt>
                <c:pt idx="9">
                  <c:v>1859</c:v>
                </c:pt>
                <c:pt idx="10">
                  <c:v>1859</c:v>
                </c:pt>
                <c:pt idx="11">
                  <c:v>1859</c:v>
                </c:pt>
                <c:pt idx="12">
                  <c:v>1860</c:v>
                </c:pt>
                <c:pt idx="13">
                  <c:v>1860</c:v>
                </c:pt>
                <c:pt idx="14">
                  <c:v>1860</c:v>
                </c:pt>
                <c:pt idx="15">
                  <c:v>1860</c:v>
                </c:pt>
                <c:pt idx="16">
                  <c:v>1860</c:v>
                </c:pt>
                <c:pt idx="17">
                  <c:v>1860</c:v>
                </c:pt>
                <c:pt idx="18">
                  <c:v>1860</c:v>
                </c:pt>
                <c:pt idx="19">
                  <c:v>1860</c:v>
                </c:pt>
                <c:pt idx="20">
                  <c:v>1860</c:v>
                </c:pt>
                <c:pt idx="21">
                  <c:v>1860</c:v>
                </c:pt>
                <c:pt idx="22">
                  <c:v>1860</c:v>
                </c:pt>
                <c:pt idx="23">
                  <c:v>1860</c:v>
                </c:pt>
                <c:pt idx="24">
                  <c:v>1861</c:v>
                </c:pt>
                <c:pt idx="25">
                  <c:v>1861</c:v>
                </c:pt>
                <c:pt idx="26">
                  <c:v>1861</c:v>
                </c:pt>
                <c:pt idx="27">
                  <c:v>1861</c:v>
                </c:pt>
                <c:pt idx="28">
                  <c:v>1861</c:v>
                </c:pt>
                <c:pt idx="29">
                  <c:v>1861</c:v>
                </c:pt>
                <c:pt idx="30">
                  <c:v>1861</c:v>
                </c:pt>
                <c:pt idx="31">
                  <c:v>1861</c:v>
                </c:pt>
                <c:pt idx="32">
                  <c:v>1861</c:v>
                </c:pt>
                <c:pt idx="33">
                  <c:v>1861</c:v>
                </c:pt>
                <c:pt idx="34">
                  <c:v>1861</c:v>
                </c:pt>
                <c:pt idx="35">
                  <c:v>1861</c:v>
                </c:pt>
                <c:pt idx="36">
                  <c:v>1862</c:v>
                </c:pt>
                <c:pt idx="37">
                  <c:v>1862</c:v>
                </c:pt>
                <c:pt idx="38">
                  <c:v>1862</c:v>
                </c:pt>
                <c:pt idx="39">
                  <c:v>1862</c:v>
                </c:pt>
                <c:pt idx="40">
                  <c:v>1862</c:v>
                </c:pt>
                <c:pt idx="41">
                  <c:v>1862</c:v>
                </c:pt>
                <c:pt idx="42">
                  <c:v>1862</c:v>
                </c:pt>
                <c:pt idx="43">
                  <c:v>1862</c:v>
                </c:pt>
                <c:pt idx="44">
                  <c:v>1862</c:v>
                </c:pt>
                <c:pt idx="45">
                  <c:v>1862</c:v>
                </c:pt>
                <c:pt idx="46">
                  <c:v>1862</c:v>
                </c:pt>
                <c:pt idx="47">
                  <c:v>1862</c:v>
                </c:pt>
                <c:pt idx="48">
                  <c:v>1863</c:v>
                </c:pt>
                <c:pt idx="49">
                  <c:v>1863</c:v>
                </c:pt>
                <c:pt idx="50">
                  <c:v>1863</c:v>
                </c:pt>
                <c:pt idx="51">
                  <c:v>1863</c:v>
                </c:pt>
                <c:pt idx="52">
                  <c:v>1863</c:v>
                </c:pt>
                <c:pt idx="53">
                  <c:v>1863</c:v>
                </c:pt>
                <c:pt idx="54">
                  <c:v>1863</c:v>
                </c:pt>
                <c:pt idx="55">
                  <c:v>1863</c:v>
                </c:pt>
                <c:pt idx="56">
                  <c:v>1863</c:v>
                </c:pt>
                <c:pt idx="57">
                  <c:v>1863</c:v>
                </c:pt>
                <c:pt idx="58">
                  <c:v>1863</c:v>
                </c:pt>
                <c:pt idx="59">
                  <c:v>1863</c:v>
                </c:pt>
                <c:pt idx="60">
                  <c:v>1864</c:v>
                </c:pt>
                <c:pt idx="61">
                  <c:v>1864</c:v>
                </c:pt>
                <c:pt idx="62">
                  <c:v>1864</c:v>
                </c:pt>
                <c:pt idx="63">
                  <c:v>1864</c:v>
                </c:pt>
                <c:pt idx="64">
                  <c:v>1864</c:v>
                </c:pt>
                <c:pt idx="65">
                  <c:v>1864</c:v>
                </c:pt>
                <c:pt idx="66">
                  <c:v>1864</c:v>
                </c:pt>
                <c:pt idx="67">
                  <c:v>1864</c:v>
                </c:pt>
                <c:pt idx="68">
                  <c:v>1864</c:v>
                </c:pt>
                <c:pt idx="69">
                  <c:v>1864</c:v>
                </c:pt>
                <c:pt idx="70">
                  <c:v>1864</c:v>
                </c:pt>
                <c:pt idx="71">
                  <c:v>1864</c:v>
                </c:pt>
                <c:pt idx="72">
                  <c:v>1865</c:v>
                </c:pt>
                <c:pt idx="73">
                  <c:v>1865</c:v>
                </c:pt>
                <c:pt idx="74">
                  <c:v>1865</c:v>
                </c:pt>
                <c:pt idx="75">
                  <c:v>1865</c:v>
                </c:pt>
                <c:pt idx="76">
                  <c:v>1865</c:v>
                </c:pt>
                <c:pt idx="77">
                  <c:v>1865</c:v>
                </c:pt>
                <c:pt idx="78">
                  <c:v>1865</c:v>
                </c:pt>
                <c:pt idx="79">
                  <c:v>1865</c:v>
                </c:pt>
                <c:pt idx="80">
                  <c:v>1865</c:v>
                </c:pt>
                <c:pt idx="81">
                  <c:v>1865</c:v>
                </c:pt>
                <c:pt idx="82">
                  <c:v>1865</c:v>
                </c:pt>
                <c:pt idx="83">
                  <c:v>1865</c:v>
                </c:pt>
                <c:pt idx="84">
                  <c:v>1866</c:v>
                </c:pt>
                <c:pt idx="85">
                  <c:v>1866</c:v>
                </c:pt>
                <c:pt idx="86">
                  <c:v>1866</c:v>
                </c:pt>
                <c:pt idx="87">
                  <c:v>1866</c:v>
                </c:pt>
                <c:pt idx="88">
                  <c:v>1866</c:v>
                </c:pt>
                <c:pt idx="89">
                  <c:v>1866</c:v>
                </c:pt>
                <c:pt idx="90">
                  <c:v>1866</c:v>
                </c:pt>
                <c:pt idx="91">
                  <c:v>1866</c:v>
                </c:pt>
                <c:pt idx="92">
                  <c:v>1866</c:v>
                </c:pt>
                <c:pt idx="93">
                  <c:v>1866</c:v>
                </c:pt>
                <c:pt idx="94">
                  <c:v>1866</c:v>
                </c:pt>
                <c:pt idx="95">
                  <c:v>1866</c:v>
                </c:pt>
                <c:pt idx="96">
                  <c:v>1867</c:v>
                </c:pt>
                <c:pt idx="97">
                  <c:v>1867</c:v>
                </c:pt>
                <c:pt idx="98">
                  <c:v>1867</c:v>
                </c:pt>
                <c:pt idx="99">
                  <c:v>1867</c:v>
                </c:pt>
                <c:pt idx="100">
                  <c:v>1867</c:v>
                </c:pt>
                <c:pt idx="101">
                  <c:v>1867</c:v>
                </c:pt>
                <c:pt idx="102">
                  <c:v>1867</c:v>
                </c:pt>
                <c:pt idx="103">
                  <c:v>1867</c:v>
                </c:pt>
                <c:pt idx="104">
                  <c:v>1867</c:v>
                </c:pt>
                <c:pt idx="105">
                  <c:v>1867</c:v>
                </c:pt>
                <c:pt idx="106">
                  <c:v>1867</c:v>
                </c:pt>
                <c:pt idx="107">
                  <c:v>1867</c:v>
                </c:pt>
                <c:pt idx="108">
                  <c:v>1868</c:v>
                </c:pt>
                <c:pt idx="109">
                  <c:v>1868</c:v>
                </c:pt>
                <c:pt idx="110">
                  <c:v>1868</c:v>
                </c:pt>
                <c:pt idx="111">
                  <c:v>1868</c:v>
                </c:pt>
                <c:pt idx="112">
                  <c:v>1868</c:v>
                </c:pt>
                <c:pt idx="113">
                  <c:v>1868</c:v>
                </c:pt>
                <c:pt idx="114">
                  <c:v>1868</c:v>
                </c:pt>
                <c:pt idx="115">
                  <c:v>1868</c:v>
                </c:pt>
                <c:pt idx="116">
                  <c:v>1868</c:v>
                </c:pt>
                <c:pt idx="117">
                  <c:v>1868</c:v>
                </c:pt>
                <c:pt idx="118">
                  <c:v>1868</c:v>
                </c:pt>
                <c:pt idx="119">
                  <c:v>1868</c:v>
                </c:pt>
                <c:pt idx="120">
                  <c:v>1869</c:v>
                </c:pt>
                <c:pt idx="121">
                  <c:v>1869</c:v>
                </c:pt>
                <c:pt idx="122">
                  <c:v>1869</c:v>
                </c:pt>
                <c:pt idx="123">
                  <c:v>1869</c:v>
                </c:pt>
                <c:pt idx="124">
                  <c:v>1869</c:v>
                </c:pt>
                <c:pt idx="125">
                  <c:v>1869</c:v>
                </c:pt>
                <c:pt idx="126">
                  <c:v>1869</c:v>
                </c:pt>
                <c:pt idx="127">
                  <c:v>1869</c:v>
                </c:pt>
                <c:pt idx="128">
                  <c:v>1869</c:v>
                </c:pt>
                <c:pt idx="129">
                  <c:v>1869</c:v>
                </c:pt>
                <c:pt idx="130">
                  <c:v>1869</c:v>
                </c:pt>
                <c:pt idx="131">
                  <c:v>1869</c:v>
                </c:pt>
                <c:pt idx="132">
                  <c:v>1870</c:v>
                </c:pt>
                <c:pt idx="133">
                  <c:v>1870</c:v>
                </c:pt>
                <c:pt idx="134">
                  <c:v>1870</c:v>
                </c:pt>
                <c:pt idx="135">
                  <c:v>1870</c:v>
                </c:pt>
                <c:pt idx="136">
                  <c:v>1870</c:v>
                </c:pt>
                <c:pt idx="137">
                  <c:v>1870</c:v>
                </c:pt>
                <c:pt idx="138">
                  <c:v>1870</c:v>
                </c:pt>
                <c:pt idx="139">
                  <c:v>1870</c:v>
                </c:pt>
                <c:pt idx="140">
                  <c:v>1870</c:v>
                </c:pt>
                <c:pt idx="141">
                  <c:v>1870</c:v>
                </c:pt>
                <c:pt idx="142">
                  <c:v>1870</c:v>
                </c:pt>
                <c:pt idx="143">
                  <c:v>1870</c:v>
                </c:pt>
                <c:pt idx="144">
                  <c:v>1871</c:v>
                </c:pt>
                <c:pt idx="145">
                  <c:v>1871</c:v>
                </c:pt>
                <c:pt idx="146">
                  <c:v>1871</c:v>
                </c:pt>
                <c:pt idx="147">
                  <c:v>1871</c:v>
                </c:pt>
                <c:pt idx="148">
                  <c:v>1871</c:v>
                </c:pt>
                <c:pt idx="149">
                  <c:v>1871</c:v>
                </c:pt>
                <c:pt idx="150">
                  <c:v>1871</c:v>
                </c:pt>
                <c:pt idx="151">
                  <c:v>1871</c:v>
                </c:pt>
                <c:pt idx="152">
                  <c:v>1871</c:v>
                </c:pt>
                <c:pt idx="153">
                  <c:v>1871</c:v>
                </c:pt>
                <c:pt idx="154">
                  <c:v>1871</c:v>
                </c:pt>
                <c:pt idx="155">
                  <c:v>1871</c:v>
                </c:pt>
                <c:pt idx="156">
                  <c:v>1872</c:v>
                </c:pt>
                <c:pt idx="157">
                  <c:v>1872</c:v>
                </c:pt>
                <c:pt idx="158">
                  <c:v>1872</c:v>
                </c:pt>
                <c:pt idx="159">
                  <c:v>1872</c:v>
                </c:pt>
                <c:pt idx="160">
                  <c:v>1872</c:v>
                </c:pt>
                <c:pt idx="161">
                  <c:v>1872</c:v>
                </c:pt>
                <c:pt idx="162">
                  <c:v>1872</c:v>
                </c:pt>
                <c:pt idx="163">
                  <c:v>1872</c:v>
                </c:pt>
                <c:pt idx="164">
                  <c:v>1872</c:v>
                </c:pt>
                <c:pt idx="165">
                  <c:v>1872</c:v>
                </c:pt>
                <c:pt idx="166">
                  <c:v>1872</c:v>
                </c:pt>
                <c:pt idx="167">
                  <c:v>1872</c:v>
                </c:pt>
                <c:pt idx="168">
                  <c:v>1873</c:v>
                </c:pt>
                <c:pt idx="169">
                  <c:v>1873</c:v>
                </c:pt>
                <c:pt idx="170">
                  <c:v>1873</c:v>
                </c:pt>
                <c:pt idx="171">
                  <c:v>1873</c:v>
                </c:pt>
                <c:pt idx="172">
                  <c:v>1873</c:v>
                </c:pt>
                <c:pt idx="173">
                  <c:v>1873</c:v>
                </c:pt>
                <c:pt idx="174">
                  <c:v>1873</c:v>
                </c:pt>
                <c:pt idx="175">
                  <c:v>1873</c:v>
                </c:pt>
                <c:pt idx="176">
                  <c:v>1873</c:v>
                </c:pt>
                <c:pt idx="177">
                  <c:v>1873</c:v>
                </c:pt>
                <c:pt idx="178">
                  <c:v>1873</c:v>
                </c:pt>
                <c:pt idx="179">
                  <c:v>1873</c:v>
                </c:pt>
              </c:numCache>
            </c:numRef>
          </c:cat>
          <c:val>
            <c:numRef>
              <c:f>Taul1!$C$2:$C$181</c:f>
              <c:numCache>
                <c:formatCode>General</c:formatCode>
                <c:ptCount val="180"/>
                <c:pt idx="0">
                  <c:v>3872</c:v>
                </c:pt>
                <c:pt idx="1">
                  <c:v>3234</c:v>
                </c:pt>
                <c:pt idx="2">
                  <c:v>4047</c:v>
                </c:pt>
                <c:pt idx="3">
                  <c:v>3697</c:v>
                </c:pt>
                <c:pt idx="4">
                  <c:v>3972</c:v>
                </c:pt>
                <c:pt idx="5">
                  <c:v>3324</c:v>
                </c:pt>
                <c:pt idx="6">
                  <c:v>3148</c:v>
                </c:pt>
                <c:pt idx="7">
                  <c:v>3453</c:v>
                </c:pt>
                <c:pt idx="8">
                  <c:v>3055</c:v>
                </c:pt>
                <c:pt idx="9">
                  <c:v>3222</c:v>
                </c:pt>
                <c:pt idx="10">
                  <c:v>3087</c:v>
                </c:pt>
                <c:pt idx="11">
                  <c:v>3216</c:v>
                </c:pt>
                <c:pt idx="12">
                  <c:v>3539</c:v>
                </c:pt>
                <c:pt idx="13">
                  <c:v>3472</c:v>
                </c:pt>
                <c:pt idx="14">
                  <c:v>3863</c:v>
                </c:pt>
                <c:pt idx="15">
                  <c:v>3570</c:v>
                </c:pt>
                <c:pt idx="16">
                  <c:v>3730</c:v>
                </c:pt>
                <c:pt idx="17">
                  <c:v>2994</c:v>
                </c:pt>
                <c:pt idx="18">
                  <c:v>2866</c:v>
                </c:pt>
                <c:pt idx="19">
                  <c:v>3446</c:v>
                </c:pt>
                <c:pt idx="20">
                  <c:v>3351</c:v>
                </c:pt>
                <c:pt idx="21">
                  <c:v>3457</c:v>
                </c:pt>
                <c:pt idx="22">
                  <c:v>3581</c:v>
                </c:pt>
                <c:pt idx="23">
                  <c:v>3946</c:v>
                </c:pt>
                <c:pt idx="24">
                  <c:v>4495</c:v>
                </c:pt>
                <c:pt idx="25">
                  <c:v>3585</c:v>
                </c:pt>
                <c:pt idx="26">
                  <c:v>3655</c:v>
                </c:pt>
                <c:pt idx="27">
                  <c:v>3729</c:v>
                </c:pt>
                <c:pt idx="28">
                  <c:v>3637</c:v>
                </c:pt>
                <c:pt idx="29">
                  <c:v>2977</c:v>
                </c:pt>
                <c:pt idx="30">
                  <c:v>2932</c:v>
                </c:pt>
                <c:pt idx="31">
                  <c:v>3169</c:v>
                </c:pt>
                <c:pt idx="32">
                  <c:v>3158</c:v>
                </c:pt>
                <c:pt idx="33">
                  <c:v>3339</c:v>
                </c:pt>
                <c:pt idx="34">
                  <c:v>3558</c:v>
                </c:pt>
                <c:pt idx="35">
                  <c:v>3611</c:v>
                </c:pt>
                <c:pt idx="36">
                  <c:v>4908</c:v>
                </c:pt>
                <c:pt idx="37">
                  <c:v>4479</c:v>
                </c:pt>
                <c:pt idx="38">
                  <c:v>4624</c:v>
                </c:pt>
                <c:pt idx="39">
                  <c:v>4272</c:v>
                </c:pt>
                <c:pt idx="40">
                  <c:v>4196</c:v>
                </c:pt>
                <c:pt idx="41">
                  <c:v>3446</c:v>
                </c:pt>
                <c:pt idx="42">
                  <c:v>3450</c:v>
                </c:pt>
                <c:pt idx="43">
                  <c:v>3322</c:v>
                </c:pt>
                <c:pt idx="44">
                  <c:v>3335</c:v>
                </c:pt>
                <c:pt idx="45">
                  <c:v>3871</c:v>
                </c:pt>
                <c:pt idx="46">
                  <c:v>4040</c:v>
                </c:pt>
                <c:pt idx="47">
                  <c:v>4696</c:v>
                </c:pt>
                <c:pt idx="48">
                  <c:v>5080</c:v>
                </c:pt>
                <c:pt idx="49">
                  <c:v>5203</c:v>
                </c:pt>
                <c:pt idx="50">
                  <c:v>6007</c:v>
                </c:pt>
                <c:pt idx="51">
                  <c:v>5329</c:v>
                </c:pt>
                <c:pt idx="52">
                  <c:v>5022</c:v>
                </c:pt>
                <c:pt idx="53">
                  <c:v>4096</c:v>
                </c:pt>
                <c:pt idx="54">
                  <c:v>3659</c:v>
                </c:pt>
                <c:pt idx="55">
                  <c:v>3553</c:v>
                </c:pt>
                <c:pt idx="56">
                  <c:v>3120</c:v>
                </c:pt>
                <c:pt idx="57">
                  <c:v>3454</c:v>
                </c:pt>
                <c:pt idx="58">
                  <c:v>3547</c:v>
                </c:pt>
                <c:pt idx="59">
                  <c:v>3486</c:v>
                </c:pt>
                <c:pt idx="60">
                  <c:v>3890</c:v>
                </c:pt>
                <c:pt idx="61">
                  <c:v>3743</c:v>
                </c:pt>
                <c:pt idx="62">
                  <c:v>3902</c:v>
                </c:pt>
                <c:pt idx="63">
                  <c:v>3489</c:v>
                </c:pt>
                <c:pt idx="64">
                  <c:v>3774</c:v>
                </c:pt>
                <c:pt idx="65">
                  <c:v>3164</c:v>
                </c:pt>
                <c:pt idx="66">
                  <c:v>2740</c:v>
                </c:pt>
                <c:pt idx="67">
                  <c:v>2736</c:v>
                </c:pt>
                <c:pt idx="68">
                  <c:v>2626</c:v>
                </c:pt>
                <c:pt idx="69">
                  <c:v>3243</c:v>
                </c:pt>
                <c:pt idx="70">
                  <c:v>3263</c:v>
                </c:pt>
                <c:pt idx="71">
                  <c:v>3344</c:v>
                </c:pt>
                <c:pt idx="72">
                  <c:v>3793</c:v>
                </c:pt>
                <c:pt idx="73">
                  <c:v>3998</c:v>
                </c:pt>
                <c:pt idx="74">
                  <c:v>4075</c:v>
                </c:pt>
                <c:pt idx="75">
                  <c:v>4349</c:v>
                </c:pt>
                <c:pt idx="76">
                  <c:v>4472</c:v>
                </c:pt>
                <c:pt idx="77">
                  <c:v>3839</c:v>
                </c:pt>
                <c:pt idx="78">
                  <c:v>3606</c:v>
                </c:pt>
                <c:pt idx="79">
                  <c:v>3311</c:v>
                </c:pt>
                <c:pt idx="80">
                  <c:v>3131</c:v>
                </c:pt>
                <c:pt idx="81">
                  <c:v>3541</c:v>
                </c:pt>
                <c:pt idx="82">
                  <c:v>3614</c:v>
                </c:pt>
                <c:pt idx="83">
                  <c:v>4014</c:v>
                </c:pt>
                <c:pt idx="84">
                  <c:v>4545</c:v>
                </c:pt>
                <c:pt idx="85">
                  <c:v>4944</c:v>
                </c:pt>
                <c:pt idx="86">
                  <c:v>5891</c:v>
                </c:pt>
                <c:pt idx="87">
                  <c:v>6073</c:v>
                </c:pt>
                <c:pt idx="88">
                  <c:v>6761</c:v>
                </c:pt>
                <c:pt idx="89">
                  <c:v>6382</c:v>
                </c:pt>
                <c:pt idx="90">
                  <c:v>5360</c:v>
                </c:pt>
                <c:pt idx="91">
                  <c:v>4802</c:v>
                </c:pt>
                <c:pt idx="92">
                  <c:v>3838</c:v>
                </c:pt>
                <c:pt idx="93">
                  <c:v>4259</c:v>
                </c:pt>
                <c:pt idx="94">
                  <c:v>4358</c:v>
                </c:pt>
                <c:pt idx="95">
                  <c:v>4681</c:v>
                </c:pt>
                <c:pt idx="96">
                  <c:v>5358</c:v>
                </c:pt>
                <c:pt idx="97">
                  <c:v>4714</c:v>
                </c:pt>
                <c:pt idx="98">
                  <c:v>5725</c:v>
                </c:pt>
                <c:pt idx="99">
                  <c:v>6272</c:v>
                </c:pt>
                <c:pt idx="100">
                  <c:v>7396</c:v>
                </c:pt>
                <c:pt idx="101">
                  <c:v>7007</c:v>
                </c:pt>
                <c:pt idx="102">
                  <c:v>5972</c:v>
                </c:pt>
                <c:pt idx="103">
                  <c:v>5227</c:v>
                </c:pt>
                <c:pt idx="104">
                  <c:v>4945</c:v>
                </c:pt>
                <c:pt idx="105">
                  <c:v>5081</c:v>
                </c:pt>
                <c:pt idx="106">
                  <c:v>5474</c:v>
                </c:pt>
                <c:pt idx="107">
                  <c:v>6603</c:v>
                </c:pt>
                <c:pt idx="108">
                  <c:v>7959</c:v>
                </c:pt>
                <c:pt idx="109">
                  <c:v>9367</c:v>
                </c:pt>
                <c:pt idx="110">
                  <c:v>14529</c:v>
                </c:pt>
                <c:pt idx="111">
                  <c:v>20626</c:v>
                </c:pt>
                <c:pt idx="112">
                  <c:v>25248</c:v>
                </c:pt>
                <c:pt idx="113">
                  <c:v>17668</c:v>
                </c:pt>
                <c:pt idx="114">
                  <c:v>12866</c:v>
                </c:pt>
                <c:pt idx="115">
                  <c:v>8952</c:v>
                </c:pt>
                <c:pt idx="116">
                  <c:v>5879</c:v>
                </c:pt>
                <c:pt idx="117">
                  <c:v>4845</c:v>
                </c:pt>
                <c:pt idx="118">
                  <c:v>4809</c:v>
                </c:pt>
                <c:pt idx="119">
                  <c:v>4972</c:v>
                </c:pt>
                <c:pt idx="120">
                  <c:v>5184</c:v>
                </c:pt>
                <c:pt idx="121">
                  <c:v>4437</c:v>
                </c:pt>
                <c:pt idx="122">
                  <c:v>4641</c:v>
                </c:pt>
                <c:pt idx="123">
                  <c:v>4424</c:v>
                </c:pt>
                <c:pt idx="124">
                  <c:v>4439</c:v>
                </c:pt>
                <c:pt idx="125">
                  <c:v>3528</c:v>
                </c:pt>
                <c:pt idx="126">
                  <c:v>2684</c:v>
                </c:pt>
                <c:pt idx="127">
                  <c:v>2410</c:v>
                </c:pt>
                <c:pt idx="128">
                  <c:v>2206</c:v>
                </c:pt>
                <c:pt idx="129">
                  <c:v>2556</c:v>
                </c:pt>
                <c:pt idx="130">
                  <c:v>2920</c:v>
                </c:pt>
                <c:pt idx="131">
                  <c:v>3045</c:v>
                </c:pt>
                <c:pt idx="132">
                  <c:v>3159</c:v>
                </c:pt>
                <c:pt idx="133">
                  <c:v>3575</c:v>
                </c:pt>
                <c:pt idx="134">
                  <c:v>3415</c:v>
                </c:pt>
                <c:pt idx="135">
                  <c:v>2877</c:v>
                </c:pt>
                <c:pt idx="136">
                  <c:v>2586</c:v>
                </c:pt>
                <c:pt idx="137">
                  <c:v>2295</c:v>
                </c:pt>
                <c:pt idx="138">
                  <c:v>1994</c:v>
                </c:pt>
                <c:pt idx="139">
                  <c:v>2130</c:v>
                </c:pt>
                <c:pt idx="140">
                  <c:v>1969</c:v>
                </c:pt>
                <c:pt idx="141">
                  <c:v>2205</c:v>
                </c:pt>
                <c:pt idx="142">
                  <c:v>2147</c:v>
                </c:pt>
                <c:pt idx="143">
                  <c:v>2719</c:v>
                </c:pt>
                <c:pt idx="144">
                  <c:v>2964</c:v>
                </c:pt>
                <c:pt idx="145">
                  <c:v>3202</c:v>
                </c:pt>
                <c:pt idx="146">
                  <c:v>2727</c:v>
                </c:pt>
                <c:pt idx="147">
                  <c:v>2603</c:v>
                </c:pt>
                <c:pt idx="148">
                  <c:v>2652</c:v>
                </c:pt>
                <c:pt idx="149">
                  <c:v>2306</c:v>
                </c:pt>
                <c:pt idx="150">
                  <c:v>2202</c:v>
                </c:pt>
                <c:pt idx="151">
                  <c:v>2088</c:v>
                </c:pt>
                <c:pt idx="152">
                  <c:v>2232</c:v>
                </c:pt>
                <c:pt idx="153">
                  <c:v>2406</c:v>
                </c:pt>
                <c:pt idx="154">
                  <c:v>2664</c:v>
                </c:pt>
                <c:pt idx="155">
                  <c:v>3239</c:v>
                </c:pt>
                <c:pt idx="156">
                  <c:v>3671</c:v>
                </c:pt>
                <c:pt idx="157">
                  <c:v>3593</c:v>
                </c:pt>
                <c:pt idx="158">
                  <c:v>3435</c:v>
                </c:pt>
                <c:pt idx="159">
                  <c:v>2848</c:v>
                </c:pt>
                <c:pt idx="160">
                  <c:v>2762</c:v>
                </c:pt>
                <c:pt idx="161">
                  <c:v>2442</c:v>
                </c:pt>
                <c:pt idx="162">
                  <c:v>2478</c:v>
                </c:pt>
                <c:pt idx="163">
                  <c:v>2669</c:v>
                </c:pt>
                <c:pt idx="164">
                  <c:v>2585</c:v>
                </c:pt>
                <c:pt idx="165">
                  <c:v>2552</c:v>
                </c:pt>
                <c:pt idx="166">
                  <c:v>2867</c:v>
                </c:pt>
                <c:pt idx="167">
                  <c:v>3111</c:v>
                </c:pt>
                <c:pt idx="168">
                  <c:v>3337</c:v>
                </c:pt>
                <c:pt idx="169">
                  <c:v>3338</c:v>
                </c:pt>
                <c:pt idx="170">
                  <c:v>3832</c:v>
                </c:pt>
                <c:pt idx="171">
                  <c:v>3792</c:v>
                </c:pt>
                <c:pt idx="172">
                  <c:v>3996</c:v>
                </c:pt>
                <c:pt idx="173">
                  <c:v>3644</c:v>
                </c:pt>
                <c:pt idx="174">
                  <c:v>3280</c:v>
                </c:pt>
                <c:pt idx="175">
                  <c:v>3101</c:v>
                </c:pt>
                <c:pt idx="176">
                  <c:v>3059</c:v>
                </c:pt>
                <c:pt idx="177">
                  <c:v>3385</c:v>
                </c:pt>
                <c:pt idx="178">
                  <c:v>3832</c:v>
                </c:pt>
                <c:pt idx="179">
                  <c:v>4017</c:v>
                </c:pt>
              </c:numCache>
            </c:numRef>
          </c:val>
          <c:extLst>
            <c:ext xmlns:c16="http://schemas.microsoft.com/office/drawing/2014/chart" uri="{C3380CC4-5D6E-409C-BE32-E72D297353CC}">
              <c16:uniqueId val="{00000000-FDE8-47DE-A7BE-97A9D4B1C796}"/>
            </c:ext>
          </c:extLst>
        </c:ser>
        <c:dLbls>
          <c:showLegendKey val="0"/>
          <c:showVal val="0"/>
          <c:showCatName val="0"/>
          <c:showSerName val="0"/>
          <c:showPercent val="0"/>
          <c:showBubbleSize val="0"/>
        </c:dLbls>
        <c:gapWidth val="150"/>
        <c:axId val="221291360"/>
        <c:axId val="221291920"/>
      </c:barChart>
      <c:catAx>
        <c:axId val="221291360"/>
        <c:scaling>
          <c:orientation val="minMax"/>
        </c:scaling>
        <c:delete val="0"/>
        <c:axPos val="b"/>
        <c:numFmt formatCode="General" sourceLinked="1"/>
        <c:majorTickMark val="out"/>
        <c:minorTickMark val="none"/>
        <c:tickLblPos val="nextTo"/>
        <c:crossAx val="221291920"/>
        <c:crosses val="autoZero"/>
        <c:auto val="1"/>
        <c:lblAlgn val="ctr"/>
        <c:lblOffset val="100"/>
        <c:noMultiLvlLbl val="0"/>
      </c:catAx>
      <c:valAx>
        <c:axId val="221291920"/>
        <c:scaling>
          <c:orientation val="minMax"/>
        </c:scaling>
        <c:delete val="0"/>
        <c:axPos val="l"/>
        <c:majorGridlines/>
        <c:numFmt formatCode="General" sourceLinked="1"/>
        <c:majorTickMark val="out"/>
        <c:minorTickMark val="none"/>
        <c:tickLblPos val="nextTo"/>
        <c:crossAx val="221291360"/>
        <c:crosses val="autoZero"/>
        <c:crossBetween val="between"/>
      </c:valAx>
    </c:plotArea>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manualLayout>
          <c:layoutTarget val="inner"/>
          <c:xMode val="edge"/>
          <c:yMode val="edge"/>
          <c:x val="8.4322990152503483E-2"/>
          <c:y val="6.055124892334196E-2"/>
          <c:w val="0.91056174109248444"/>
          <c:h val="0.82690706943285841"/>
        </c:manualLayout>
      </c:layout>
      <c:barChart>
        <c:barDir val="col"/>
        <c:grouping val="clustered"/>
        <c:varyColors val="0"/>
        <c:ser>
          <c:idx val="0"/>
          <c:order val="0"/>
          <c:tx>
            <c:strRef>
              <c:f>Sheet1!$C$1</c:f>
              <c:strCache>
                <c:ptCount val="1"/>
                <c:pt idx="0">
                  <c:v>Vihittyjä</c:v>
                </c:pt>
              </c:strCache>
            </c:strRef>
          </c:tx>
          <c:spPr>
            <a:solidFill>
              <a:schemeClr val="accent1"/>
            </a:solidFill>
            <a:ln>
              <a:noFill/>
            </a:ln>
            <a:effectLst/>
          </c:spPr>
          <c:invertIfNegative val="0"/>
          <c:cat>
            <c:numRef>
              <c:f>Sheet1!$A$2:$A$12</c:f>
              <c:numCache>
                <c:formatCode>General</c:formatCode>
                <c:ptCount val="11"/>
                <c:pt idx="0">
                  <c:v>1860</c:v>
                </c:pt>
                <c:pt idx="1">
                  <c:v>1861</c:v>
                </c:pt>
                <c:pt idx="2">
                  <c:v>1862</c:v>
                </c:pt>
                <c:pt idx="3">
                  <c:v>1863</c:v>
                </c:pt>
                <c:pt idx="4">
                  <c:v>1864</c:v>
                </c:pt>
                <c:pt idx="5">
                  <c:v>1865</c:v>
                </c:pt>
                <c:pt idx="6">
                  <c:v>1866</c:v>
                </c:pt>
                <c:pt idx="7">
                  <c:v>1867</c:v>
                </c:pt>
                <c:pt idx="8">
                  <c:v>1868</c:v>
                </c:pt>
                <c:pt idx="9">
                  <c:v>1869</c:v>
                </c:pt>
                <c:pt idx="10">
                  <c:v>1870</c:v>
                </c:pt>
              </c:numCache>
            </c:numRef>
          </c:cat>
          <c:val>
            <c:numRef>
              <c:f>Sheet1!$C$2:$C$12</c:f>
              <c:numCache>
                <c:formatCode>General</c:formatCode>
                <c:ptCount val="11"/>
                <c:pt idx="0">
                  <c:v>27</c:v>
                </c:pt>
                <c:pt idx="1">
                  <c:v>29</c:v>
                </c:pt>
                <c:pt idx="2">
                  <c:v>23</c:v>
                </c:pt>
                <c:pt idx="3">
                  <c:v>23</c:v>
                </c:pt>
                <c:pt idx="4">
                  <c:v>22</c:v>
                </c:pt>
                <c:pt idx="5">
                  <c:v>19</c:v>
                </c:pt>
                <c:pt idx="6">
                  <c:v>19</c:v>
                </c:pt>
                <c:pt idx="7">
                  <c:v>17</c:v>
                </c:pt>
                <c:pt idx="8">
                  <c:v>16</c:v>
                </c:pt>
                <c:pt idx="9">
                  <c:v>29</c:v>
                </c:pt>
                <c:pt idx="10">
                  <c:v>38</c:v>
                </c:pt>
              </c:numCache>
            </c:numRef>
          </c:val>
          <c:extLst>
            <c:ext xmlns:c16="http://schemas.microsoft.com/office/drawing/2014/chart" uri="{C3380CC4-5D6E-409C-BE32-E72D297353CC}">
              <c16:uniqueId val="{00000000-B23A-402A-88CA-9BB8CC9A16C7}"/>
            </c:ext>
          </c:extLst>
        </c:ser>
        <c:dLbls>
          <c:showLegendKey val="0"/>
          <c:showVal val="0"/>
          <c:showCatName val="0"/>
          <c:showSerName val="0"/>
          <c:showPercent val="0"/>
          <c:showBubbleSize val="0"/>
        </c:dLbls>
        <c:gapWidth val="219"/>
        <c:overlap val="-27"/>
        <c:axId val="222612240"/>
        <c:axId val="222612800"/>
      </c:barChart>
      <c:catAx>
        <c:axId val="222612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22612800"/>
        <c:crosses val="autoZero"/>
        <c:auto val="1"/>
        <c:lblAlgn val="ctr"/>
        <c:lblOffset val="100"/>
        <c:noMultiLvlLbl val="0"/>
      </c:catAx>
      <c:valAx>
        <c:axId val="2226128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22612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Sheet1!$B$1</c:f>
              <c:strCache>
                <c:ptCount val="1"/>
                <c:pt idx="0">
                  <c:v>Kastettuja</c:v>
                </c:pt>
              </c:strCache>
            </c:strRef>
          </c:tx>
          <c:spPr>
            <a:solidFill>
              <a:schemeClr val="accent1"/>
            </a:solidFill>
            <a:ln>
              <a:noFill/>
            </a:ln>
            <a:effectLst/>
          </c:spPr>
          <c:invertIfNegative val="0"/>
          <c:cat>
            <c:numRef>
              <c:f>Sheet1!$A$2:$A$12</c:f>
              <c:numCache>
                <c:formatCode>General</c:formatCode>
                <c:ptCount val="11"/>
                <c:pt idx="0">
                  <c:v>1860</c:v>
                </c:pt>
                <c:pt idx="1">
                  <c:v>1861</c:v>
                </c:pt>
                <c:pt idx="2">
                  <c:v>1862</c:v>
                </c:pt>
                <c:pt idx="3">
                  <c:v>1863</c:v>
                </c:pt>
                <c:pt idx="4">
                  <c:v>1864</c:v>
                </c:pt>
                <c:pt idx="5">
                  <c:v>1865</c:v>
                </c:pt>
                <c:pt idx="6">
                  <c:v>1866</c:v>
                </c:pt>
                <c:pt idx="7">
                  <c:v>1867</c:v>
                </c:pt>
                <c:pt idx="8">
                  <c:v>1868</c:v>
                </c:pt>
                <c:pt idx="9">
                  <c:v>1869</c:v>
                </c:pt>
                <c:pt idx="10">
                  <c:v>1870</c:v>
                </c:pt>
              </c:numCache>
            </c:numRef>
          </c:cat>
          <c:val>
            <c:numRef>
              <c:f>Sheet1!$B$2:$B$12</c:f>
              <c:numCache>
                <c:formatCode>General</c:formatCode>
                <c:ptCount val="11"/>
                <c:pt idx="0">
                  <c:v>118</c:v>
                </c:pt>
                <c:pt idx="1">
                  <c:v>105</c:v>
                </c:pt>
                <c:pt idx="2">
                  <c:v>113</c:v>
                </c:pt>
                <c:pt idx="3">
                  <c:v>121</c:v>
                </c:pt>
                <c:pt idx="4">
                  <c:v>113</c:v>
                </c:pt>
                <c:pt idx="5">
                  <c:v>118</c:v>
                </c:pt>
                <c:pt idx="6">
                  <c:v>72</c:v>
                </c:pt>
                <c:pt idx="7">
                  <c:v>71</c:v>
                </c:pt>
                <c:pt idx="8">
                  <c:v>82</c:v>
                </c:pt>
                <c:pt idx="9">
                  <c:v>49</c:v>
                </c:pt>
                <c:pt idx="10">
                  <c:v>100</c:v>
                </c:pt>
              </c:numCache>
            </c:numRef>
          </c:val>
          <c:extLst>
            <c:ext xmlns:c16="http://schemas.microsoft.com/office/drawing/2014/chart" uri="{C3380CC4-5D6E-409C-BE32-E72D297353CC}">
              <c16:uniqueId val="{00000000-9AED-4A39-9DFE-5CDD357A8320}"/>
            </c:ext>
          </c:extLst>
        </c:ser>
        <c:dLbls>
          <c:showLegendKey val="0"/>
          <c:showVal val="0"/>
          <c:showCatName val="0"/>
          <c:showSerName val="0"/>
          <c:showPercent val="0"/>
          <c:showBubbleSize val="0"/>
        </c:dLbls>
        <c:gapWidth val="219"/>
        <c:overlap val="-27"/>
        <c:axId val="222615040"/>
        <c:axId val="222615600"/>
      </c:barChart>
      <c:catAx>
        <c:axId val="222615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22615600"/>
        <c:crosses val="autoZero"/>
        <c:auto val="1"/>
        <c:lblAlgn val="ctr"/>
        <c:lblOffset val="100"/>
        <c:noMultiLvlLbl val="0"/>
      </c:catAx>
      <c:valAx>
        <c:axId val="222615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22615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manualLayout>
          <c:layoutTarget val="inner"/>
          <c:xMode val="edge"/>
          <c:yMode val="edge"/>
          <c:x val="0.10509223255029276"/>
          <c:y val="0.16272311745715734"/>
          <c:w val="0.88578738164895254"/>
          <c:h val="0.7669210057275756"/>
        </c:manualLayout>
      </c:layout>
      <c:barChart>
        <c:barDir val="col"/>
        <c:grouping val="clustered"/>
        <c:varyColors val="0"/>
        <c:ser>
          <c:idx val="0"/>
          <c:order val="0"/>
          <c:tx>
            <c:strRef>
              <c:f>Sheet1!$C$1</c:f>
              <c:strCache>
                <c:ptCount val="1"/>
                <c:pt idx="0">
                  <c:v>Vihittyjä</c:v>
                </c:pt>
              </c:strCache>
            </c:strRef>
          </c:tx>
          <c:spPr>
            <a:solidFill>
              <a:schemeClr val="accent1"/>
            </a:solidFill>
            <a:ln>
              <a:noFill/>
            </a:ln>
            <a:effectLst/>
          </c:spPr>
          <c:invertIfNegative val="0"/>
          <c:cat>
            <c:numRef>
              <c:f>Sheet1!$A$2:$A$12</c:f>
              <c:numCache>
                <c:formatCode>General</c:formatCode>
                <c:ptCount val="11"/>
                <c:pt idx="0">
                  <c:v>1860</c:v>
                </c:pt>
                <c:pt idx="1">
                  <c:v>1861</c:v>
                </c:pt>
                <c:pt idx="2">
                  <c:v>1862</c:v>
                </c:pt>
                <c:pt idx="3">
                  <c:v>1863</c:v>
                </c:pt>
                <c:pt idx="4">
                  <c:v>1864</c:v>
                </c:pt>
                <c:pt idx="5">
                  <c:v>1865</c:v>
                </c:pt>
                <c:pt idx="6">
                  <c:v>1866</c:v>
                </c:pt>
                <c:pt idx="7">
                  <c:v>1867</c:v>
                </c:pt>
                <c:pt idx="8">
                  <c:v>1868</c:v>
                </c:pt>
                <c:pt idx="9">
                  <c:v>1869</c:v>
                </c:pt>
                <c:pt idx="10">
                  <c:v>1870</c:v>
                </c:pt>
              </c:numCache>
            </c:numRef>
          </c:cat>
          <c:val>
            <c:numRef>
              <c:f>Sheet1!$C$2:$C$12</c:f>
              <c:numCache>
                <c:formatCode>General</c:formatCode>
                <c:ptCount val="11"/>
                <c:pt idx="0">
                  <c:v>26</c:v>
                </c:pt>
                <c:pt idx="1">
                  <c:v>26</c:v>
                </c:pt>
                <c:pt idx="2">
                  <c:v>25</c:v>
                </c:pt>
                <c:pt idx="3">
                  <c:v>26</c:v>
                </c:pt>
                <c:pt idx="4">
                  <c:v>27</c:v>
                </c:pt>
                <c:pt idx="5">
                  <c:v>19</c:v>
                </c:pt>
                <c:pt idx="6">
                  <c:v>11</c:v>
                </c:pt>
                <c:pt idx="7">
                  <c:v>16</c:v>
                </c:pt>
                <c:pt idx="8">
                  <c:v>9</c:v>
                </c:pt>
                <c:pt idx="9">
                  <c:v>21</c:v>
                </c:pt>
                <c:pt idx="10">
                  <c:v>35</c:v>
                </c:pt>
              </c:numCache>
            </c:numRef>
          </c:val>
          <c:extLst>
            <c:ext xmlns:c16="http://schemas.microsoft.com/office/drawing/2014/chart" uri="{C3380CC4-5D6E-409C-BE32-E72D297353CC}">
              <c16:uniqueId val="{00000000-44CE-4EFE-B85E-5653C1D13F90}"/>
            </c:ext>
          </c:extLst>
        </c:ser>
        <c:dLbls>
          <c:showLegendKey val="0"/>
          <c:showVal val="0"/>
          <c:showCatName val="0"/>
          <c:showSerName val="0"/>
          <c:showPercent val="0"/>
          <c:showBubbleSize val="0"/>
        </c:dLbls>
        <c:gapWidth val="219"/>
        <c:overlap val="-27"/>
        <c:axId val="222671280"/>
        <c:axId val="222671840"/>
      </c:barChart>
      <c:catAx>
        <c:axId val="222671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22671840"/>
        <c:crosses val="autoZero"/>
        <c:auto val="1"/>
        <c:lblAlgn val="ctr"/>
        <c:lblOffset val="100"/>
        <c:noMultiLvlLbl val="0"/>
      </c:catAx>
      <c:valAx>
        <c:axId val="2226718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226712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Sheet1!$D$1</c:f>
              <c:strCache>
                <c:ptCount val="1"/>
                <c:pt idx="0">
                  <c:v>Haudattuja</c:v>
                </c:pt>
              </c:strCache>
            </c:strRef>
          </c:tx>
          <c:spPr>
            <a:solidFill>
              <a:schemeClr val="accent1"/>
            </a:solidFill>
            <a:ln>
              <a:noFill/>
            </a:ln>
            <a:effectLst/>
          </c:spPr>
          <c:invertIfNegative val="0"/>
          <c:cat>
            <c:numRef>
              <c:f>Sheet1!$A$2:$A$12</c:f>
              <c:numCache>
                <c:formatCode>General</c:formatCode>
                <c:ptCount val="11"/>
                <c:pt idx="0">
                  <c:v>1860</c:v>
                </c:pt>
                <c:pt idx="1">
                  <c:v>1861</c:v>
                </c:pt>
                <c:pt idx="2">
                  <c:v>1862</c:v>
                </c:pt>
                <c:pt idx="3">
                  <c:v>1863</c:v>
                </c:pt>
                <c:pt idx="4">
                  <c:v>1864</c:v>
                </c:pt>
                <c:pt idx="5">
                  <c:v>1865</c:v>
                </c:pt>
                <c:pt idx="6">
                  <c:v>1866</c:v>
                </c:pt>
                <c:pt idx="7">
                  <c:v>1867</c:v>
                </c:pt>
                <c:pt idx="8">
                  <c:v>1868</c:v>
                </c:pt>
                <c:pt idx="9">
                  <c:v>1869</c:v>
                </c:pt>
                <c:pt idx="10">
                  <c:v>1870</c:v>
                </c:pt>
              </c:numCache>
            </c:numRef>
          </c:cat>
          <c:val>
            <c:numRef>
              <c:f>Sheet1!$D$2:$D$12</c:f>
              <c:numCache>
                <c:formatCode>General</c:formatCode>
                <c:ptCount val="11"/>
                <c:pt idx="0">
                  <c:v>51</c:v>
                </c:pt>
                <c:pt idx="1">
                  <c:v>74</c:v>
                </c:pt>
                <c:pt idx="2">
                  <c:v>66</c:v>
                </c:pt>
                <c:pt idx="3">
                  <c:v>81</c:v>
                </c:pt>
                <c:pt idx="4">
                  <c:v>48</c:v>
                </c:pt>
                <c:pt idx="5">
                  <c:v>40</c:v>
                </c:pt>
                <c:pt idx="6">
                  <c:v>137</c:v>
                </c:pt>
                <c:pt idx="7">
                  <c:v>86</c:v>
                </c:pt>
                <c:pt idx="8">
                  <c:v>200</c:v>
                </c:pt>
                <c:pt idx="9">
                  <c:v>118</c:v>
                </c:pt>
                <c:pt idx="10">
                  <c:v>56</c:v>
                </c:pt>
              </c:numCache>
            </c:numRef>
          </c:val>
          <c:extLst>
            <c:ext xmlns:c16="http://schemas.microsoft.com/office/drawing/2014/chart" uri="{C3380CC4-5D6E-409C-BE32-E72D297353CC}">
              <c16:uniqueId val="{00000000-E267-4F5B-834F-E984FD369C39}"/>
            </c:ext>
          </c:extLst>
        </c:ser>
        <c:dLbls>
          <c:showLegendKey val="0"/>
          <c:showVal val="0"/>
          <c:showCatName val="0"/>
          <c:showSerName val="0"/>
          <c:showPercent val="0"/>
          <c:showBubbleSize val="0"/>
        </c:dLbls>
        <c:gapWidth val="219"/>
        <c:overlap val="-27"/>
        <c:axId val="223134208"/>
        <c:axId val="223134768"/>
      </c:barChart>
      <c:catAx>
        <c:axId val="223134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23134768"/>
        <c:crosses val="autoZero"/>
        <c:auto val="1"/>
        <c:lblAlgn val="ctr"/>
        <c:lblOffset val="100"/>
        <c:noMultiLvlLbl val="0"/>
      </c:catAx>
      <c:valAx>
        <c:axId val="223134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231342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Sheet1!$B$1</c:f>
              <c:strCache>
                <c:ptCount val="1"/>
                <c:pt idx="0">
                  <c:v>Kastettuja</c:v>
                </c:pt>
              </c:strCache>
            </c:strRef>
          </c:tx>
          <c:spPr>
            <a:solidFill>
              <a:schemeClr val="accent1"/>
            </a:solidFill>
            <a:ln>
              <a:noFill/>
            </a:ln>
            <a:effectLst/>
          </c:spPr>
          <c:invertIfNegative val="0"/>
          <c:cat>
            <c:numRef>
              <c:f>Sheet1!$A$2:$A$11</c:f>
              <c:numCache>
                <c:formatCode>General</c:formatCode>
                <c:ptCount val="10"/>
                <c:pt idx="0">
                  <c:v>1860</c:v>
                </c:pt>
                <c:pt idx="1">
                  <c:v>1861</c:v>
                </c:pt>
                <c:pt idx="2">
                  <c:v>1862</c:v>
                </c:pt>
                <c:pt idx="3">
                  <c:v>1863</c:v>
                </c:pt>
                <c:pt idx="4">
                  <c:v>1864</c:v>
                </c:pt>
                <c:pt idx="5">
                  <c:v>1865</c:v>
                </c:pt>
                <c:pt idx="6">
                  <c:v>1866</c:v>
                </c:pt>
                <c:pt idx="7">
                  <c:v>1867</c:v>
                </c:pt>
                <c:pt idx="8">
                  <c:v>1868</c:v>
                </c:pt>
                <c:pt idx="9">
                  <c:v>1869</c:v>
                </c:pt>
              </c:numCache>
            </c:numRef>
          </c:cat>
          <c:val>
            <c:numRef>
              <c:f>Sheet1!$B$2:$B$11</c:f>
              <c:numCache>
                <c:formatCode>General</c:formatCode>
                <c:ptCount val="10"/>
                <c:pt idx="0">
                  <c:v>43</c:v>
                </c:pt>
                <c:pt idx="1">
                  <c:v>32</c:v>
                </c:pt>
                <c:pt idx="2">
                  <c:v>36</c:v>
                </c:pt>
                <c:pt idx="3">
                  <c:v>39</c:v>
                </c:pt>
                <c:pt idx="4">
                  <c:v>47</c:v>
                </c:pt>
                <c:pt idx="5">
                  <c:v>45</c:v>
                </c:pt>
                <c:pt idx="6">
                  <c:v>49</c:v>
                </c:pt>
                <c:pt idx="7">
                  <c:v>39</c:v>
                </c:pt>
                <c:pt idx="8">
                  <c:v>41</c:v>
                </c:pt>
                <c:pt idx="9">
                  <c:v>41</c:v>
                </c:pt>
              </c:numCache>
            </c:numRef>
          </c:val>
          <c:extLst>
            <c:ext xmlns:c16="http://schemas.microsoft.com/office/drawing/2014/chart" uri="{C3380CC4-5D6E-409C-BE32-E72D297353CC}">
              <c16:uniqueId val="{00000000-A66D-4281-8FE1-894A919F6DC0}"/>
            </c:ext>
          </c:extLst>
        </c:ser>
        <c:dLbls>
          <c:showLegendKey val="0"/>
          <c:showVal val="0"/>
          <c:showCatName val="0"/>
          <c:showSerName val="0"/>
          <c:showPercent val="0"/>
          <c:showBubbleSize val="0"/>
        </c:dLbls>
        <c:gapWidth val="219"/>
        <c:overlap val="-27"/>
        <c:axId val="223137008"/>
        <c:axId val="223190208"/>
      </c:barChart>
      <c:catAx>
        <c:axId val="223137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23190208"/>
        <c:crosses val="autoZero"/>
        <c:auto val="1"/>
        <c:lblAlgn val="ctr"/>
        <c:lblOffset val="100"/>
        <c:noMultiLvlLbl val="0"/>
      </c:catAx>
      <c:valAx>
        <c:axId val="223190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231370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Sheet1!$D$1</c:f>
              <c:strCache>
                <c:ptCount val="1"/>
                <c:pt idx="0">
                  <c:v>Haudattuja</c:v>
                </c:pt>
              </c:strCache>
            </c:strRef>
          </c:tx>
          <c:spPr>
            <a:solidFill>
              <a:schemeClr val="accent1"/>
            </a:solidFill>
            <a:ln>
              <a:noFill/>
            </a:ln>
            <a:effectLst/>
          </c:spPr>
          <c:invertIfNegative val="0"/>
          <c:cat>
            <c:numRef>
              <c:f>Sheet1!$A$2:$A$11</c:f>
              <c:numCache>
                <c:formatCode>General</c:formatCode>
                <c:ptCount val="10"/>
                <c:pt idx="0">
                  <c:v>1860</c:v>
                </c:pt>
                <c:pt idx="1">
                  <c:v>1861</c:v>
                </c:pt>
                <c:pt idx="2">
                  <c:v>1862</c:v>
                </c:pt>
                <c:pt idx="3">
                  <c:v>1863</c:v>
                </c:pt>
                <c:pt idx="4">
                  <c:v>1864</c:v>
                </c:pt>
                <c:pt idx="5">
                  <c:v>1865</c:v>
                </c:pt>
                <c:pt idx="6">
                  <c:v>1866</c:v>
                </c:pt>
                <c:pt idx="7">
                  <c:v>1867</c:v>
                </c:pt>
                <c:pt idx="8">
                  <c:v>1868</c:v>
                </c:pt>
                <c:pt idx="9">
                  <c:v>1869</c:v>
                </c:pt>
              </c:numCache>
            </c:numRef>
          </c:cat>
          <c:val>
            <c:numRef>
              <c:f>Sheet1!$D$2:$D$11</c:f>
              <c:numCache>
                <c:formatCode>General</c:formatCode>
                <c:ptCount val="10"/>
                <c:pt idx="0">
                  <c:v>23</c:v>
                </c:pt>
                <c:pt idx="1">
                  <c:v>17</c:v>
                </c:pt>
                <c:pt idx="2">
                  <c:v>28</c:v>
                </c:pt>
                <c:pt idx="3">
                  <c:v>50</c:v>
                </c:pt>
                <c:pt idx="4">
                  <c:v>22</c:v>
                </c:pt>
                <c:pt idx="5">
                  <c:v>22</c:v>
                </c:pt>
                <c:pt idx="6">
                  <c:v>57</c:v>
                </c:pt>
                <c:pt idx="7">
                  <c:v>37</c:v>
                </c:pt>
                <c:pt idx="8">
                  <c:v>54</c:v>
                </c:pt>
                <c:pt idx="9">
                  <c:v>28</c:v>
                </c:pt>
              </c:numCache>
            </c:numRef>
          </c:val>
          <c:extLst>
            <c:ext xmlns:c16="http://schemas.microsoft.com/office/drawing/2014/chart" uri="{C3380CC4-5D6E-409C-BE32-E72D297353CC}">
              <c16:uniqueId val="{00000000-013F-46B0-BE63-02663C5F1D73}"/>
            </c:ext>
          </c:extLst>
        </c:ser>
        <c:dLbls>
          <c:showLegendKey val="0"/>
          <c:showVal val="0"/>
          <c:showCatName val="0"/>
          <c:showSerName val="0"/>
          <c:showPercent val="0"/>
          <c:showBubbleSize val="0"/>
        </c:dLbls>
        <c:gapWidth val="219"/>
        <c:overlap val="-27"/>
        <c:axId val="223192448"/>
        <c:axId val="223193008"/>
      </c:barChart>
      <c:catAx>
        <c:axId val="223192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23193008"/>
        <c:crosses val="autoZero"/>
        <c:auto val="1"/>
        <c:lblAlgn val="ctr"/>
        <c:lblOffset val="100"/>
        <c:noMultiLvlLbl val="0"/>
      </c:catAx>
      <c:valAx>
        <c:axId val="2231930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231924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Sheet1!$C$1</c:f>
              <c:strCache>
                <c:ptCount val="1"/>
                <c:pt idx="0">
                  <c:v>Vihittyjä</c:v>
                </c:pt>
              </c:strCache>
            </c:strRef>
          </c:tx>
          <c:spPr>
            <a:solidFill>
              <a:schemeClr val="accent1"/>
            </a:solidFill>
            <a:ln>
              <a:noFill/>
            </a:ln>
            <a:effectLst/>
          </c:spPr>
          <c:invertIfNegative val="0"/>
          <c:cat>
            <c:numRef>
              <c:f>Sheet1!$A$2:$A$11</c:f>
              <c:numCache>
                <c:formatCode>General</c:formatCode>
                <c:ptCount val="10"/>
                <c:pt idx="0">
                  <c:v>1860</c:v>
                </c:pt>
                <c:pt idx="1">
                  <c:v>1861</c:v>
                </c:pt>
                <c:pt idx="2">
                  <c:v>1862</c:v>
                </c:pt>
                <c:pt idx="3">
                  <c:v>1863</c:v>
                </c:pt>
                <c:pt idx="4">
                  <c:v>1864</c:v>
                </c:pt>
                <c:pt idx="5">
                  <c:v>1865</c:v>
                </c:pt>
                <c:pt idx="6">
                  <c:v>1866</c:v>
                </c:pt>
                <c:pt idx="7">
                  <c:v>1867</c:v>
                </c:pt>
                <c:pt idx="8">
                  <c:v>1868</c:v>
                </c:pt>
                <c:pt idx="9">
                  <c:v>1869</c:v>
                </c:pt>
              </c:numCache>
            </c:numRef>
          </c:cat>
          <c:val>
            <c:numRef>
              <c:f>Sheet1!$C$2:$C$11</c:f>
              <c:numCache>
                <c:formatCode>General</c:formatCode>
                <c:ptCount val="10"/>
                <c:pt idx="0">
                  <c:v>8</c:v>
                </c:pt>
                <c:pt idx="1">
                  <c:v>3</c:v>
                </c:pt>
                <c:pt idx="2">
                  <c:v>3</c:v>
                </c:pt>
                <c:pt idx="3">
                  <c:v>5</c:v>
                </c:pt>
                <c:pt idx="4">
                  <c:v>6</c:v>
                </c:pt>
                <c:pt idx="5">
                  <c:v>6</c:v>
                </c:pt>
                <c:pt idx="6">
                  <c:v>8</c:v>
                </c:pt>
                <c:pt idx="7">
                  <c:v>13</c:v>
                </c:pt>
                <c:pt idx="8">
                  <c:v>14</c:v>
                </c:pt>
                <c:pt idx="9">
                  <c:v>16</c:v>
                </c:pt>
              </c:numCache>
            </c:numRef>
          </c:val>
          <c:extLst>
            <c:ext xmlns:c16="http://schemas.microsoft.com/office/drawing/2014/chart" uri="{C3380CC4-5D6E-409C-BE32-E72D297353CC}">
              <c16:uniqueId val="{00000000-EE77-4307-8E20-B1BEF3E9A426}"/>
            </c:ext>
          </c:extLst>
        </c:ser>
        <c:dLbls>
          <c:showLegendKey val="0"/>
          <c:showVal val="0"/>
          <c:showCatName val="0"/>
          <c:showSerName val="0"/>
          <c:showPercent val="0"/>
          <c:showBubbleSize val="0"/>
        </c:dLbls>
        <c:gapWidth val="219"/>
        <c:overlap val="-27"/>
        <c:axId val="223678976"/>
        <c:axId val="223679536"/>
      </c:barChart>
      <c:catAx>
        <c:axId val="223678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23679536"/>
        <c:crosses val="autoZero"/>
        <c:auto val="1"/>
        <c:lblAlgn val="ctr"/>
        <c:lblOffset val="100"/>
        <c:noMultiLvlLbl val="0"/>
      </c:catAx>
      <c:valAx>
        <c:axId val="2236795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236789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Sheet1!$B$1</c:f>
              <c:strCache>
                <c:ptCount val="1"/>
                <c:pt idx="0">
                  <c:v>Kastettuja</c:v>
                </c:pt>
              </c:strCache>
            </c:strRef>
          </c:tx>
          <c:spPr>
            <a:solidFill>
              <a:schemeClr val="accent1"/>
            </a:solidFill>
            <a:ln>
              <a:noFill/>
            </a:ln>
            <a:effectLst/>
          </c:spPr>
          <c:invertIfNegative val="0"/>
          <c:cat>
            <c:numRef>
              <c:f>Sheet1!$A$2:$A$12</c:f>
              <c:numCache>
                <c:formatCode>General</c:formatCode>
                <c:ptCount val="11"/>
                <c:pt idx="0">
                  <c:v>1860</c:v>
                </c:pt>
                <c:pt idx="1">
                  <c:v>1861</c:v>
                </c:pt>
                <c:pt idx="2">
                  <c:v>1862</c:v>
                </c:pt>
                <c:pt idx="3">
                  <c:v>1863</c:v>
                </c:pt>
                <c:pt idx="4">
                  <c:v>1864</c:v>
                </c:pt>
                <c:pt idx="5">
                  <c:v>1865</c:v>
                </c:pt>
                <c:pt idx="6">
                  <c:v>1866</c:v>
                </c:pt>
                <c:pt idx="7">
                  <c:v>1867</c:v>
                </c:pt>
                <c:pt idx="8">
                  <c:v>1868</c:v>
                </c:pt>
                <c:pt idx="9">
                  <c:v>1869</c:v>
                </c:pt>
                <c:pt idx="10">
                  <c:v>1870</c:v>
                </c:pt>
              </c:numCache>
            </c:numRef>
          </c:cat>
          <c:val>
            <c:numRef>
              <c:f>Sheet1!$B$2:$B$12</c:f>
              <c:numCache>
                <c:formatCode>General</c:formatCode>
                <c:ptCount val="11"/>
                <c:pt idx="0">
                  <c:v>321</c:v>
                </c:pt>
                <c:pt idx="1">
                  <c:v>358</c:v>
                </c:pt>
                <c:pt idx="2">
                  <c:v>322</c:v>
                </c:pt>
                <c:pt idx="3">
                  <c:v>313</c:v>
                </c:pt>
                <c:pt idx="4">
                  <c:v>327</c:v>
                </c:pt>
                <c:pt idx="5">
                  <c:v>340</c:v>
                </c:pt>
                <c:pt idx="6">
                  <c:v>259</c:v>
                </c:pt>
                <c:pt idx="7">
                  <c:v>284</c:v>
                </c:pt>
                <c:pt idx="8">
                  <c:v>165</c:v>
                </c:pt>
                <c:pt idx="9">
                  <c:v>366</c:v>
                </c:pt>
                <c:pt idx="10">
                  <c:v>319</c:v>
                </c:pt>
              </c:numCache>
            </c:numRef>
          </c:val>
          <c:extLst>
            <c:ext xmlns:c16="http://schemas.microsoft.com/office/drawing/2014/chart" uri="{C3380CC4-5D6E-409C-BE32-E72D297353CC}">
              <c16:uniqueId val="{00000000-F4DB-40EB-8B24-B7BFF6C02F5C}"/>
            </c:ext>
          </c:extLst>
        </c:ser>
        <c:dLbls>
          <c:showLegendKey val="0"/>
          <c:showVal val="0"/>
          <c:showCatName val="0"/>
          <c:showSerName val="0"/>
          <c:showPercent val="0"/>
          <c:showBubbleSize val="0"/>
        </c:dLbls>
        <c:gapWidth val="219"/>
        <c:overlap val="-27"/>
        <c:axId val="222400224"/>
        <c:axId val="222400784"/>
      </c:barChart>
      <c:catAx>
        <c:axId val="222400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22400784"/>
        <c:crosses val="autoZero"/>
        <c:auto val="1"/>
        <c:lblAlgn val="ctr"/>
        <c:lblOffset val="100"/>
        <c:noMultiLvlLbl val="0"/>
      </c:catAx>
      <c:valAx>
        <c:axId val="2224007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224002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Sheet1!$D$1</c:f>
              <c:strCache>
                <c:ptCount val="1"/>
                <c:pt idx="0">
                  <c:v>Haudattuja</c:v>
                </c:pt>
              </c:strCache>
            </c:strRef>
          </c:tx>
          <c:spPr>
            <a:solidFill>
              <a:schemeClr val="accent1"/>
            </a:solidFill>
            <a:ln>
              <a:noFill/>
            </a:ln>
            <a:effectLst/>
          </c:spPr>
          <c:invertIfNegative val="0"/>
          <c:cat>
            <c:numRef>
              <c:f>Sheet1!$A$2:$A$12</c:f>
              <c:numCache>
                <c:formatCode>General</c:formatCode>
                <c:ptCount val="11"/>
                <c:pt idx="0">
                  <c:v>1860</c:v>
                </c:pt>
                <c:pt idx="1">
                  <c:v>1861</c:v>
                </c:pt>
                <c:pt idx="2">
                  <c:v>1862</c:v>
                </c:pt>
                <c:pt idx="3">
                  <c:v>1863</c:v>
                </c:pt>
                <c:pt idx="4">
                  <c:v>1864</c:v>
                </c:pt>
                <c:pt idx="5">
                  <c:v>1865</c:v>
                </c:pt>
                <c:pt idx="6">
                  <c:v>1866</c:v>
                </c:pt>
                <c:pt idx="7">
                  <c:v>1867</c:v>
                </c:pt>
                <c:pt idx="8">
                  <c:v>1868</c:v>
                </c:pt>
                <c:pt idx="9">
                  <c:v>1869</c:v>
                </c:pt>
                <c:pt idx="10">
                  <c:v>1870</c:v>
                </c:pt>
              </c:numCache>
            </c:numRef>
          </c:cat>
          <c:val>
            <c:numRef>
              <c:f>Sheet1!$D$2:$D$12</c:f>
              <c:numCache>
                <c:formatCode>General</c:formatCode>
                <c:ptCount val="11"/>
                <c:pt idx="0">
                  <c:v>264</c:v>
                </c:pt>
                <c:pt idx="1">
                  <c:v>193</c:v>
                </c:pt>
                <c:pt idx="2">
                  <c:v>227</c:v>
                </c:pt>
                <c:pt idx="3">
                  <c:v>201</c:v>
                </c:pt>
                <c:pt idx="4">
                  <c:v>185</c:v>
                </c:pt>
                <c:pt idx="5">
                  <c:v>197</c:v>
                </c:pt>
                <c:pt idx="6">
                  <c:v>247</c:v>
                </c:pt>
                <c:pt idx="7">
                  <c:v>299</c:v>
                </c:pt>
                <c:pt idx="8">
                  <c:v>708</c:v>
                </c:pt>
                <c:pt idx="9">
                  <c:v>146</c:v>
                </c:pt>
                <c:pt idx="10">
                  <c:v>133</c:v>
                </c:pt>
              </c:numCache>
            </c:numRef>
          </c:val>
          <c:extLst>
            <c:ext xmlns:c16="http://schemas.microsoft.com/office/drawing/2014/chart" uri="{C3380CC4-5D6E-409C-BE32-E72D297353CC}">
              <c16:uniqueId val="{00000000-A652-4883-B8D7-81495B73C50A}"/>
            </c:ext>
          </c:extLst>
        </c:ser>
        <c:dLbls>
          <c:showLegendKey val="0"/>
          <c:showVal val="0"/>
          <c:showCatName val="0"/>
          <c:showSerName val="0"/>
          <c:showPercent val="0"/>
          <c:showBubbleSize val="0"/>
        </c:dLbls>
        <c:gapWidth val="219"/>
        <c:overlap val="-27"/>
        <c:axId val="222403024"/>
        <c:axId val="222403584"/>
      </c:barChart>
      <c:catAx>
        <c:axId val="222403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22403584"/>
        <c:crosses val="autoZero"/>
        <c:auto val="1"/>
        <c:lblAlgn val="ctr"/>
        <c:lblOffset val="100"/>
        <c:noMultiLvlLbl val="0"/>
      </c:catAx>
      <c:valAx>
        <c:axId val="2224035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224030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Sheet1!$C$1</c:f>
              <c:strCache>
                <c:ptCount val="1"/>
                <c:pt idx="0">
                  <c:v>Vihittyjä</c:v>
                </c:pt>
              </c:strCache>
            </c:strRef>
          </c:tx>
          <c:spPr>
            <a:solidFill>
              <a:schemeClr val="accent1"/>
            </a:solidFill>
            <a:ln>
              <a:noFill/>
            </a:ln>
            <a:effectLst/>
          </c:spPr>
          <c:invertIfNegative val="0"/>
          <c:cat>
            <c:numRef>
              <c:f>Sheet1!$A$2:$A$12</c:f>
              <c:numCache>
                <c:formatCode>General</c:formatCode>
                <c:ptCount val="11"/>
                <c:pt idx="0">
                  <c:v>1860</c:v>
                </c:pt>
                <c:pt idx="1">
                  <c:v>1861</c:v>
                </c:pt>
                <c:pt idx="2">
                  <c:v>1862</c:v>
                </c:pt>
                <c:pt idx="3">
                  <c:v>1863</c:v>
                </c:pt>
                <c:pt idx="4">
                  <c:v>1864</c:v>
                </c:pt>
                <c:pt idx="5">
                  <c:v>1865</c:v>
                </c:pt>
                <c:pt idx="6">
                  <c:v>1866</c:v>
                </c:pt>
                <c:pt idx="7">
                  <c:v>1867</c:v>
                </c:pt>
                <c:pt idx="8">
                  <c:v>1868</c:v>
                </c:pt>
                <c:pt idx="9">
                  <c:v>1869</c:v>
                </c:pt>
                <c:pt idx="10">
                  <c:v>1870</c:v>
                </c:pt>
              </c:numCache>
            </c:numRef>
          </c:cat>
          <c:val>
            <c:numRef>
              <c:f>Sheet1!$C$2:$C$12</c:f>
              <c:numCache>
                <c:formatCode>General</c:formatCode>
                <c:ptCount val="11"/>
                <c:pt idx="0">
                  <c:v>54</c:v>
                </c:pt>
                <c:pt idx="1">
                  <c:v>65</c:v>
                </c:pt>
                <c:pt idx="2">
                  <c:v>61</c:v>
                </c:pt>
                <c:pt idx="3">
                  <c:v>45</c:v>
                </c:pt>
                <c:pt idx="4">
                  <c:v>43</c:v>
                </c:pt>
                <c:pt idx="5">
                  <c:v>56</c:v>
                </c:pt>
                <c:pt idx="6">
                  <c:v>55</c:v>
                </c:pt>
                <c:pt idx="7">
                  <c:v>44</c:v>
                </c:pt>
                <c:pt idx="8">
                  <c:v>66</c:v>
                </c:pt>
                <c:pt idx="9">
                  <c:v>111</c:v>
                </c:pt>
                <c:pt idx="10">
                  <c:v>74</c:v>
                </c:pt>
              </c:numCache>
            </c:numRef>
          </c:val>
          <c:extLst>
            <c:ext xmlns:c16="http://schemas.microsoft.com/office/drawing/2014/chart" uri="{C3380CC4-5D6E-409C-BE32-E72D297353CC}">
              <c16:uniqueId val="{00000000-0037-4B3D-9B56-D1543E7B4C4F}"/>
            </c:ext>
          </c:extLst>
        </c:ser>
        <c:dLbls>
          <c:showLegendKey val="0"/>
          <c:showVal val="0"/>
          <c:showCatName val="0"/>
          <c:showSerName val="0"/>
          <c:showPercent val="0"/>
          <c:showBubbleSize val="0"/>
        </c:dLbls>
        <c:gapWidth val="219"/>
        <c:overlap val="-27"/>
        <c:axId val="222528896"/>
        <c:axId val="222529456"/>
      </c:barChart>
      <c:catAx>
        <c:axId val="222528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22529456"/>
        <c:crosses val="autoZero"/>
        <c:auto val="1"/>
        <c:lblAlgn val="ctr"/>
        <c:lblOffset val="100"/>
        <c:noMultiLvlLbl val="0"/>
      </c:catAx>
      <c:valAx>
        <c:axId val="2225294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225288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err="1"/>
              <a:t>Syntyneitä</a:t>
            </a:r>
            <a:r>
              <a:rPr lang="en-US" dirty="0"/>
              <a:t> </a:t>
            </a:r>
            <a:r>
              <a:rPr lang="en-US" dirty="0" err="1"/>
              <a:t>kuukaudessa</a:t>
            </a:r>
            <a:r>
              <a:rPr lang="en-US" dirty="0"/>
              <a:t> 1859-1873</a:t>
            </a:r>
          </a:p>
        </c:rich>
      </c:tx>
      <c:overlay val="0"/>
    </c:title>
    <c:autoTitleDeleted val="0"/>
    <c:plotArea>
      <c:layout>
        <c:manualLayout>
          <c:layoutTarget val="inner"/>
          <c:xMode val="edge"/>
          <c:yMode val="edge"/>
          <c:x val="0.10015507436570428"/>
          <c:y val="0.21795166229221347"/>
          <c:w val="0.84059470691163607"/>
          <c:h val="0.68921660834062404"/>
        </c:manualLayout>
      </c:layout>
      <c:barChart>
        <c:barDir val="col"/>
        <c:grouping val="clustered"/>
        <c:varyColors val="0"/>
        <c:ser>
          <c:idx val="0"/>
          <c:order val="0"/>
          <c:tx>
            <c:strRef>
              <c:f>Taul1!$F$1</c:f>
              <c:strCache>
                <c:ptCount val="1"/>
                <c:pt idx="0">
                  <c:v>Syntyneitä</c:v>
                </c:pt>
              </c:strCache>
            </c:strRef>
          </c:tx>
          <c:invertIfNegative val="0"/>
          <c:cat>
            <c:numRef>
              <c:f>Taul1!$A$2:$A$181</c:f>
              <c:numCache>
                <c:formatCode>General</c:formatCode>
                <c:ptCount val="180"/>
                <c:pt idx="0">
                  <c:v>1859</c:v>
                </c:pt>
                <c:pt idx="1">
                  <c:v>1859</c:v>
                </c:pt>
                <c:pt idx="2">
                  <c:v>1859</c:v>
                </c:pt>
                <c:pt idx="3">
                  <c:v>1859</c:v>
                </c:pt>
                <c:pt idx="4">
                  <c:v>1859</c:v>
                </c:pt>
                <c:pt idx="5">
                  <c:v>1859</c:v>
                </c:pt>
                <c:pt idx="6">
                  <c:v>1859</c:v>
                </c:pt>
                <c:pt idx="7">
                  <c:v>1859</c:v>
                </c:pt>
                <c:pt idx="8">
                  <c:v>1859</c:v>
                </c:pt>
                <c:pt idx="9">
                  <c:v>1859</c:v>
                </c:pt>
                <c:pt idx="10">
                  <c:v>1859</c:v>
                </c:pt>
                <c:pt idx="11">
                  <c:v>1859</c:v>
                </c:pt>
                <c:pt idx="12">
                  <c:v>1860</c:v>
                </c:pt>
                <c:pt idx="13">
                  <c:v>1860</c:v>
                </c:pt>
                <c:pt idx="14">
                  <c:v>1860</c:v>
                </c:pt>
                <c:pt idx="15">
                  <c:v>1860</c:v>
                </c:pt>
                <c:pt idx="16">
                  <c:v>1860</c:v>
                </c:pt>
                <c:pt idx="17">
                  <c:v>1860</c:v>
                </c:pt>
                <c:pt idx="18">
                  <c:v>1860</c:v>
                </c:pt>
                <c:pt idx="19">
                  <c:v>1860</c:v>
                </c:pt>
                <c:pt idx="20">
                  <c:v>1860</c:v>
                </c:pt>
                <c:pt idx="21">
                  <c:v>1860</c:v>
                </c:pt>
                <c:pt idx="22">
                  <c:v>1860</c:v>
                </c:pt>
                <c:pt idx="23">
                  <c:v>1860</c:v>
                </c:pt>
                <c:pt idx="24">
                  <c:v>1861</c:v>
                </c:pt>
                <c:pt idx="25">
                  <c:v>1861</c:v>
                </c:pt>
                <c:pt idx="26">
                  <c:v>1861</c:v>
                </c:pt>
                <c:pt idx="27">
                  <c:v>1861</c:v>
                </c:pt>
                <c:pt idx="28">
                  <c:v>1861</c:v>
                </c:pt>
                <c:pt idx="29">
                  <c:v>1861</c:v>
                </c:pt>
                <c:pt idx="30">
                  <c:v>1861</c:v>
                </c:pt>
                <c:pt idx="31">
                  <c:v>1861</c:v>
                </c:pt>
                <c:pt idx="32">
                  <c:v>1861</c:v>
                </c:pt>
                <c:pt idx="33">
                  <c:v>1861</c:v>
                </c:pt>
                <c:pt idx="34">
                  <c:v>1861</c:v>
                </c:pt>
                <c:pt idx="35">
                  <c:v>1861</c:v>
                </c:pt>
                <c:pt idx="36">
                  <c:v>1862</c:v>
                </c:pt>
                <c:pt idx="37">
                  <c:v>1862</c:v>
                </c:pt>
                <c:pt idx="38">
                  <c:v>1862</c:v>
                </c:pt>
                <c:pt idx="39">
                  <c:v>1862</c:v>
                </c:pt>
                <c:pt idx="40">
                  <c:v>1862</c:v>
                </c:pt>
                <c:pt idx="41">
                  <c:v>1862</c:v>
                </c:pt>
                <c:pt idx="42">
                  <c:v>1862</c:v>
                </c:pt>
                <c:pt idx="43">
                  <c:v>1862</c:v>
                </c:pt>
                <c:pt idx="44">
                  <c:v>1862</c:v>
                </c:pt>
                <c:pt idx="45">
                  <c:v>1862</c:v>
                </c:pt>
                <c:pt idx="46">
                  <c:v>1862</c:v>
                </c:pt>
                <c:pt idx="47">
                  <c:v>1862</c:v>
                </c:pt>
                <c:pt idx="48">
                  <c:v>1863</c:v>
                </c:pt>
                <c:pt idx="49">
                  <c:v>1863</c:v>
                </c:pt>
                <c:pt idx="50">
                  <c:v>1863</c:v>
                </c:pt>
                <c:pt idx="51">
                  <c:v>1863</c:v>
                </c:pt>
                <c:pt idx="52">
                  <c:v>1863</c:v>
                </c:pt>
                <c:pt idx="53">
                  <c:v>1863</c:v>
                </c:pt>
                <c:pt idx="54">
                  <c:v>1863</c:v>
                </c:pt>
                <c:pt idx="55">
                  <c:v>1863</c:v>
                </c:pt>
                <c:pt idx="56">
                  <c:v>1863</c:v>
                </c:pt>
                <c:pt idx="57">
                  <c:v>1863</c:v>
                </c:pt>
                <c:pt idx="58">
                  <c:v>1863</c:v>
                </c:pt>
                <c:pt idx="59">
                  <c:v>1863</c:v>
                </c:pt>
                <c:pt idx="60">
                  <c:v>1864</c:v>
                </c:pt>
                <c:pt idx="61">
                  <c:v>1864</c:v>
                </c:pt>
                <c:pt idx="62">
                  <c:v>1864</c:v>
                </c:pt>
                <c:pt idx="63">
                  <c:v>1864</c:v>
                </c:pt>
                <c:pt idx="64">
                  <c:v>1864</c:v>
                </c:pt>
                <c:pt idx="65">
                  <c:v>1864</c:v>
                </c:pt>
                <c:pt idx="66">
                  <c:v>1864</c:v>
                </c:pt>
                <c:pt idx="67">
                  <c:v>1864</c:v>
                </c:pt>
                <c:pt idx="68">
                  <c:v>1864</c:v>
                </c:pt>
                <c:pt idx="69">
                  <c:v>1864</c:v>
                </c:pt>
                <c:pt idx="70">
                  <c:v>1864</c:v>
                </c:pt>
                <c:pt idx="71">
                  <c:v>1864</c:v>
                </c:pt>
                <c:pt idx="72">
                  <c:v>1865</c:v>
                </c:pt>
                <c:pt idx="73">
                  <c:v>1865</c:v>
                </c:pt>
                <c:pt idx="74">
                  <c:v>1865</c:v>
                </c:pt>
                <c:pt idx="75">
                  <c:v>1865</c:v>
                </c:pt>
                <c:pt idx="76">
                  <c:v>1865</c:v>
                </c:pt>
                <c:pt idx="77">
                  <c:v>1865</c:v>
                </c:pt>
                <c:pt idx="78">
                  <c:v>1865</c:v>
                </c:pt>
                <c:pt idx="79">
                  <c:v>1865</c:v>
                </c:pt>
                <c:pt idx="80">
                  <c:v>1865</c:v>
                </c:pt>
                <c:pt idx="81">
                  <c:v>1865</c:v>
                </c:pt>
                <c:pt idx="82">
                  <c:v>1865</c:v>
                </c:pt>
                <c:pt idx="83">
                  <c:v>1865</c:v>
                </c:pt>
                <c:pt idx="84">
                  <c:v>1866</c:v>
                </c:pt>
                <c:pt idx="85">
                  <c:v>1866</c:v>
                </c:pt>
                <c:pt idx="86">
                  <c:v>1866</c:v>
                </c:pt>
                <c:pt idx="87">
                  <c:v>1866</c:v>
                </c:pt>
                <c:pt idx="88">
                  <c:v>1866</c:v>
                </c:pt>
                <c:pt idx="89">
                  <c:v>1866</c:v>
                </c:pt>
                <c:pt idx="90">
                  <c:v>1866</c:v>
                </c:pt>
                <c:pt idx="91">
                  <c:v>1866</c:v>
                </c:pt>
                <c:pt idx="92">
                  <c:v>1866</c:v>
                </c:pt>
                <c:pt idx="93">
                  <c:v>1866</c:v>
                </c:pt>
                <c:pt idx="94">
                  <c:v>1866</c:v>
                </c:pt>
                <c:pt idx="95">
                  <c:v>1866</c:v>
                </c:pt>
                <c:pt idx="96">
                  <c:v>1867</c:v>
                </c:pt>
                <c:pt idx="97">
                  <c:v>1867</c:v>
                </c:pt>
                <c:pt idx="98">
                  <c:v>1867</c:v>
                </c:pt>
                <c:pt idx="99">
                  <c:v>1867</c:v>
                </c:pt>
                <c:pt idx="100">
                  <c:v>1867</c:v>
                </c:pt>
                <c:pt idx="101">
                  <c:v>1867</c:v>
                </c:pt>
                <c:pt idx="102">
                  <c:v>1867</c:v>
                </c:pt>
                <c:pt idx="103">
                  <c:v>1867</c:v>
                </c:pt>
                <c:pt idx="104">
                  <c:v>1867</c:v>
                </c:pt>
                <c:pt idx="105">
                  <c:v>1867</c:v>
                </c:pt>
                <c:pt idx="106">
                  <c:v>1867</c:v>
                </c:pt>
                <c:pt idx="107">
                  <c:v>1867</c:v>
                </c:pt>
                <c:pt idx="108">
                  <c:v>1868</c:v>
                </c:pt>
                <c:pt idx="109">
                  <c:v>1868</c:v>
                </c:pt>
                <c:pt idx="110">
                  <c:v>1868</c:v>
                </c:pt>
                <c:pt idx="111">
                  <c:v>1868</c:v>
                </c:pt>
                <c:pt idx="112">
                  <c:v>1868</c:v>
                </c:pt>
                <c:pt idx="113">
                  <c:v>1868</c:v>
                </c:pt>
                <c:pt idx="114">
                  <c:v>1868</c:v>
                </c:pt>
                <c:pt idx="115">
                  <c:v>1868</c:v>
                </c:pt>
                <c:pt idx="116">
                  <c:v>1868</c:v>
                </c:pt>
                <c:pt idx="117">
                  <c:v>1868</c:v>
                </c:pt>
                <c:pt idx="118">
                  <c:v>1868</c:v>
                </c:pt>
                <c:pt idx="119">
                  <c:v>1868</c:v>
                </c:pt>
                <c:pt idx="120">
                  <c:v>1869</c:v>
                </c:pt>
                <c:pt idx="121">
                  <c:v>1869</c:v>
                </c:pt>
                <c:pt idx="122">
                  <c:v>1869</c:v>
                </c:pt>
                <c:pt idx="123">
                  <c:v>1869</c:v>
                </c:pt>
                <c:pt idx="124">
                  <c:v>1869</c:v>
                </c:pt>
                <c:pt idx="125">
                  <c:v>1869</c:v>
                </c:pt>
                <c:pt idx="126">
                  <c:v>1869</c:v>
                </c:pt>
                <c:pt idx="127">
                  <c:v>1869</c:v>
                </c:pt>
                <c:pt idx="128">
                  <c:v>1869</c:v>
                </c:pt>
                <c:pt idx="129">
                  <c:v>1869</c:v>
                </c:pt>
                <c:pt idx="130">
                  <c:v>1869</c:v>
                </c:pt>
                <c:pt idx="131">
                  <c:v>1869</c:v>
                </c:pt>
                <c:pt idx="132">
                  <c:v>1870</c:v>
                </c:pt>
                <c:pt idx="133">
                  <c:v>1870</c:v>
                </c:pt>
                <c:pt idx="134">
                  <c:v>1870</c:v>
                </c:pt>
                <c:pt idx="135">
                  <c:v>1870</c:v>
                </c:pt>
                <c:pt idx="136">
                  <c:v>1870</c:v>
                </c:pt>
                <c:pt idx="137">
                  <c:v>1870</c:v>
                </c:pt>
                <c:pt idx="138">
                  <c:v>1870</c:v>
                </c:pt>
                <c:pt idx="139">
                  <c:v>1870</c:v>
                </c:pt>
                <c:pt idx="140">
                  <c:v>1870</c:v>
                </c:pt>
                <c:pt idx="141">
                  <c:v>1870</c:v>
                </c:pt>
                <c:pt idx="142">
                  <c:v>1870</c:v>
                </c:pt>
                <c:pt idx="143">
                  <c:v>1870</c:v>
                </c:pt>
                <c:pt idx="144">
                  <c:v>1871</c:v>
                </c:pt>
                <c:pt idx="145">
                  <c:v>1871</c:v>
                </c:pt>
                <c:pt idx="146">
                  <c:v>1871</c:v>
                </c:pt>
                <c:pt idx="147">
                  <c:v>1871</c:v>
                </c:pt>
                <c:pt idx="148">
                  <c:v>1871</c:v>
                </c:pt>
                <c:pt idx="149">
                  <c:v>1871</c:v>
                </c:pt>
                <c:pt idx="150">
                  <c:v>1871</c:v>
                </c:pt>
                <c:pt idx="151">
                  <c:v>1871</c:v>
                </c:pt>
                <c:pt idx="152">
                  <c:v>1871</c:v>
                </c:pt>
                <c:pt idx="153">
                  <c:v>1871</c:v>
                </c:pt>
                <c:pt idx="154">
                  <c:v>1871</c:v>
                </c:pt>
                <c:pt idx="155">
                  <c:v>1871</c:v>
                </c:pt>
                <c:pt idx="156">
                  <c:v>1872</c:v>
                </c:pt>
                <c:pt idx="157">
                  <c:v>1872</c:v>
                </c:pt>
                <c:pt idx="158">
                  <c:v>1872</c:v>
                </c:pt>
                <c:pt idx="159">
                  <c:v>1872</c:v>
                </c:pt>
                <c:pt idx="160">
                  <c:v>1872</c:v>
                </c:pt>
                <c:pt idx="161">
                  <c:v>1872</c:v>
                </c:pt>
                <c:pt idx="162">
                  <c:v>1872</c:v>
                </c:pt>
                <c:pt idx="163">
                  <c:v>1872</c:v>
                </c:pt>
                <c:pt idx="164">
                  <c:v>1872</c:v>
                </c:pt>
                <c:pt idx="165">
                  <c:v>1872</c:v>
                </c:pt>
                <c:pt idx="166">
                  <c:v>1872</c:v>
                </c:pt>
                <c:pt idx="167">
                  <c:v>1872</c:v>
                </c:pt>
                <c:pt idx="168">
                  <c:v>1873</c:v>
                </c:pt>
                <c:pt idx="169">
                  <c:v>1873</c:v>
                </c:pt>
                <c:pt idx="170">
                  <c:v>1873</c:v>
                </c:pt>
                <c:pt idx="171">
                  <c:v>1873</c:v>
                </c:pt>
                <c:pt idx="172">
                  <c:v>1873</c:v>
                </c:pt>
                <c:pt idx="173">
                  <c:v>1873</c:v>
                </c:pt>
                <c:pt idx="174">
                  <c:v>1873</c:v>
                </c:pt>
                <c:pt idx="175">
                  <c:v>1873</c:v>
                </c:pt>
                <c:pt idx="176">
                  <c:v>1873</c:v>
                </c:pt>
                <c:pt idx="177">
                  <c:v>1873</c:v>
                </c:pt>
                <c:pt idx="178">
                  <c:v>1873</c:v>
                </c:pt>
                <c:pt idx="179">
                  <c:v>1873</c:v>
                </c:pt>
              </c:numCache>
            </c:numRef>
          </c:cat>
          <c:val>
            <c:numRef>
              <c:f>Taul1!$F$2:$F$181</c:f>
              <c:numCache>
                <c:formatCode>General</c:formatCode>
                <c:ptCount val="180"/>
                <c:pt idx="0">
                  <c:v>5472</c:v>
                </c:pt>
                <c:pt idx="1">
                  <c:v>4996</c:v>
                </c:pt>
                <c:pt idx="2">
                  <c:v>5492</c:v>
                </c:pt>
                <c:pt idx="3">
                  <c:v>4705</c:v>
                </c:pt>
                <c:pt idx="4">
                  <c:v>4889</c:v>
                </c:pt>
                <c:pt idx="5">
                  <c:v>4946</c:v>
                </c:pt>
                <c:pt idx="6">
                  <c:v>5047</c:v>
                </c:pt>
                <c:pt idx="7">
                  <c:v>4830</c:v>
                </c:pt>
                <c:pt idx="8">
                  <c:v>5204</c:v>
                </c:pt>
                <c:pt idx="9">
                  <c:v>4927</c:v>
                </c:pt>
                <c:pt idx="10">
                  <c:v>4637</c:v>
                </c:pt>
                <c:pt idx="11">
                  <c:v>4803</c:v>
                </c:pt>
                <c:pt idx="12">
                  <c:v>5162</c:v>
                </c:pt>
                <c:pt idx="13">
                  <c:v>4364</c:v>
                </c:pt>
                <c:pt idx="14">
                  <c:v>5044</c:v>
                </c:pt>
                <c:pt idx="15">
                  <c:v>4512</c:v>
                </c:pt>
                <c:pt idx="16">
                  <c:v>5268</c:v>
                </c:pt>
                <c:pt idx="17">
                  <c:v>5313</c:v>
                </c:pt>
                <c:pt idx="18">
                  <c:v>5477</c:v>
                </c:pt>
                <c:pt idx="19">
                  <c:v>5360</c:v>
                </c:pt>
                <c:pt idx="20">
                  <c:v>5976</c:v>
                </c:pt>
                <c:pt idx="21">
                  <c:v>5053</c:v>
                </c:pt>
                <c:pt idx="22">
                  <c:v>4643</c:v>
                </c:pt>
                <c:pt idx="23">
                  <c:v>5256</c:v>
                </c:pt>
                <c:pt idx="24">
                  <c:v>5980</c:v>
                </c:pt>
                <c:pt idx="25">
                  <c:v>5017</c:v>
                </c:pt>
                <c:pt idx="26">
                  <c:v>5991</c:v>
                </c:pt>
                <c:pt idx="27">
                  <c:v>5718</c:v>
                </c:pt>
                <c:pt idx="28">
                  <c:v>5868</c:v>
                </c:pt>
                <c:pt idx="29">
                  <c:v>5608</c:v>
                </c:pt>
                <c:pt idx="30">
                  <c:v>5597</c:v>
                </c:pt>
                <c:pt idx="31">
                  <c:v>5371</c:v>
                </c:pt>
                <c:pt idx="32">
                  <c:v>5505</c:v>
                </c:pt>
                <c:pt idx="33">
                  <c:v>4836</c:v>
                </c:pt>
                <c:pt idx="34">
                  <c:v>5269</c:v>
                </c:pt>
                <c:pt idx="35">
                  <c:v>5774</c:v>
                </c:pt>
                <c:pt idx="36">
                  <c:v>6033</c:v>
                </c:pt>
                <c:pt idx="37">
                  <c:v>5162</c:v>
                </c:pt>
                <c:pt idx="38">
                  <c:v>5690</c:v>
                </c:pt>
                <c:pt idx="39">
                  <c:v>5327</c:v>
                </c:pt>
                <c:pt idx="40">
                  <c:v>5477</c:v>
                </c:pt>
                <c:pt idx="41">
                  <c:v>5459</c:v>
                </c:pt>
                <c:pt idx="42">
                  <c:v>5570</c:v>
                </c:pt>
                <c:pt idx="43">
                  <c:v>5178</c:v>
                </c:pt>
                <c:pt idx="44">
                  <c:v>5638</c:v>
                </c:pt>
                <c:pt idx="45">
                  <c:v>4851</c:v>
                </c:pt>
                <c:pt idx="46">
                  <c:v>4897</c:v>
                </c:pt>
                <c:pt idx="47">
                  <c:v>5162</c:v>
                </c:pt>
                <c:pt idx="48">
                  <c:v>6169</c:v>
                </c:pt>
                <c:pt idx="49">
                  <c:v>5334</c:v>
                </c:pt>
                <c:pt idx="50">
                  <c:v>6003</c:v>
                </c:pt>
                <c:pt idx="51">
                  <c:v>5408</c:v>
                </c:pt>
                <c:pt idx="52">
                  <c:v>5483</c:v>
                </c:pt>
                <c:pt idx="53">
                  <c:v>5003</c:v>
                </c:pt>
                <c:pt idx="54">
                  <c:v>4943</c:v>
                </c:pt>
                <c:pt idx="55">
                  <c:v>4550</c:v>
                </c:pt>
                <c:pt idx="56">
                  <c:v>5312</c:v>
                </c:pt>
                <c:pt idx="57">
                  <c:v>4712</c:v>
                </c:pt>
                <c:pt idx="58">
                  <c:v>4903</c:v>
                </c:pt>
                <c:pt idx="59">
                  <c:v>5377</c:v>
                </c:pt>
                <c:pt idx="60">
                  <c:v>6083</c:v>
                </c:pt>
                <c:pt idx="61">
                  <c:v>5721</c:v>
                </c:pt>
                <c:pt idx="62">
                  <c:v>6138</c:v>
                </c:pt>
                <c:pt idx="63">
                  <c:v>5547</c:v>
                </c:pt>
                <c:pt idx="64">
                  <c:v>6157</c:v>
                </c:pt>
                <c:pt idx="65">
                  <c:v>5812</c:v>
                </c:pt>
                <c:pt idx="66">
                  <c:v>5808</c:v>
                </c:pt>
                <c:pt idx="67">
                  <c:v>5443</c:v>
                </c:pt>
                <c:pt idx="68">
                  <c:v>6113</c:v>
                </c:pt>
                <c:pt idx="69">
                  <c:v>5517</c:v>
                </c:pt>
                <c:pt idx="70">
                  <c:v>5407</c:v>
                </c:pt>
                <c:pt idx="71">
                  <c:v>5779</c:v>
                </c:pt>
                <c:pt idx="72">
                  <c:v>6228</c:v>
                </c:pt>
                <c:pt idx="73">
                  <c:v>5044</c:v>
                </c:pt>
                <c:pt idx="74">
                  <c:v>5454</c:v>
                </c:pt>
                <c:pt idx="75">
                  <c:v>5098</c:v>
                </c:pt>
                <c:pt idx="76">
                  <c:v>5425</c:v>
                </c:pt>
                <c:pt idx="77">
                  <c:v>5439</c:v>
                </c:pt>
                <c:pt idx="78">
                  <c:v>5431</c:v>
                </c:pt>
                <c:pt idx="79">
                  <c:v>5014</c:v>
                </c:pt>
                <c:pt idx="80">
                  <c:v>5285</c:v>
                </c:pt>
                <c:pt idx="81">
                  <c:v>4901</c:v>
                </c:pt>
                <c:pt idx="82">
                  <c:v>4550</c:v>
                </c:pt>
                <c:pt idx="83">
                  <c:v>4821</c:v>
                </c:pt>
                <c:pt idx="84">
                  <c:v>5338</c:v>
                </c:pt>
                <c:pt idx="85">
                  <c:v>4723</c:v>
                </c:pt>
                <c:pt idx="86">
                  <c:v>5282</c:v>
                </c:pt>
                <c:pt idx="87">
                  <c:v>4875</c:v>
                </c:pt>
                <c:pt idx="88">
                  <c:v>4977</c:v>
                </c:pt>
                <c:pt idx="89">
                  <c:v>5161</c:v>
                </c:pt>
                <c:pt idx="90">
                  <c:v>5333</c:v>
                </c:pt>
                <c:pt idx="91">
                  <c:v>4773</c:v>
                </c:pt>
                <c:pt idx="92">
                  <c:v>5268</c:v>
                </c:pt>
                <c:pt idx="93">
                  <c:v>4531</c:v>
                </c:pt>
                <c:pt idx="94">
                  <c:v>4163</c:v>
                </c:pt>
                <c:pt idx="95">
                  <c:v>4429</c:v>
                </c:pt>
                <c:pt idx="96">
                  <c:v>5080</c:v>
                </c:pt>
                <c:pt idx="97">
                  <c:v>4274</c:v>
                </c:pt>
                <c:pt idx="98">
                  <c:v>4849</c:v>
                </c:pt>
                <c:pt idx="99">
                  <c:v>4653</c:v>
                </c:pt>
                <c:pt idx="100">
                  <c:v>5102</c:v>
                </c:pt>
                <c:pt idx="101">
                  <c:v>5189</c:v>
                </c:pt>
                <c:pt idx="102">
                  <c:v>5515</c:v>
                </c:pt>
                <c:pt idx="103">
                  <c:v>5335</c:v>
                </c:pt>
                <c:pt idx="104">
                  <c:v>5533</c:v>
                </c:pt>
                <c:pt idx="105">
                  <c:v>4661</c:v>
                </c:pt>
                <c:pt idx="106">
                  <c:v>4631</c:v>
                </c:pt>
                <c:pt idx="107">
                  <c:v>4342</c:v>
                </c:pt>
                <c:pt idx="108">
                  <c:v>4557</c:v>
                </c:pt>
                <c:pt idx="109">
                  <c:v>3661</c:v>
                </c:pt>
                <c:pt idx="110">
                  <c:v>4004</c:v>
                </c:pt>
                <c:pt idx="111">
                  <c:v>4059</c:v>
                </c:pt>
                <c:pt idx="112">
                  <c:v>4203</c:v>
                </c:pt>
                <c:pt idx="113">
                  <c:v>4101</c:v>
                </c:pt>
                <c:pt idx="114">
                  <c:v>4039</c:v>
                </c:pt>
                <c:pt idx="115">
                  <c:v>3526</c:v>
                </c:pt>
                <c:pt idx="116">
                  <c:v>3549</c:v>
                </c:pt>
                <c:pt idx="117">
                  <c:v>2982</c:v>
                </c:pt>
                <c:pt idx="118">
                  <c:v>2571</c:v>
                </c:pt>
                <c:pt idx="119">
                  <c:v>2505</c:v>
                </c:pt>
                <c:pt idx="120">
                  <c:v>2696</c:v>
                </c:pt>
                <c:pt idx="121">
                  <c:v>2594</c:v>
                </c:pt>
                <c:pt idx="122">
                  <c:v>3408</c:v>
                </c:pt>
                <c:pt idx="123">
                  <c:v>3782</c:v>
                </c:pt>
                <c:pt idx="124">
                  <c:v>5056</c:v>
                </c:pt>
                <c:pt idx="125">
                  <c:v>5816</c:v>
                </c:pt>
                <c:pt idx="126">
                  <c:v>6343</c:v>
                </c:pt>
                <c:pt idx="127">
                  <c:v>5939</c:v>
                </c:pt>
                <c:pt idx="128">
                  <c:v>6114</c:v>
                </c:pt>
                <c:pt idx="129">
                  <c:v>5549</c:v>
                </c:pt>
                <c:pt idx="130">
                  <c:v>4970</c:v>
                </c:pt>
                <c:pt idx="131">
                  <c:v>5177</c:v>
                </c:pt>
                <c:pt idx="132">
                  <c:v>5655</c:v>
                </c:pt>
                <c:pt idx="133">
                  <c:v>5007</c:v>
                </c:pt>
                <c:pt idx="134">
                  <c:v>5362</c:v>
                </c:pt>
                <c:pt idx="135">
                  <c:v>5365</c:v>
                </c:pt>
                <c:pt idx="136">
                  <c:v>5519</c:v>
                </c:pt>
                <c:pt idx="137">
                  <c:v>5498</c:v>
                </c:pt>
                <c:pt idx="138">
                  <c:v>5696</c:v>
                </c:pt>
                <c:pt idx="139">
                  <c:v>5100</c:v>
                </c:pt>
                <c:pt idx="140">
                  <c:v>5512</c:v>
                </c:pt>
                <c:pt idx="141">
                  <c:v>4600</c:v>
                </c:pt>
                <c:pt idx="142">
                  <c:v>4395</c:v>
                </c:pt>
                <c:pt idx="143">
                  <c:v>4634</c:v>
                </c:pt>
                <c:pt idx="144">
                  <c:v>5563</c:v>
                </c:pt>
                <c:pt idx="145">
                  <c:v>5011</c:v>
                </c:pt>
                <c:pt idx="146">
                  <c:v>5364</c:v>
                </c:pt>
                <c:pt idx="147">
                  <c:v>5109</c:v>
                </c:pt>
                <c:pt idx="148">
                  <c:v>5383</c:v>
                </c:pt>
                <c:pt idx="149">
                  <c:v>5607</c:v>
                </c:pt>
                <c:pt idx="150">
                  <c:v>5826</c:v>
                </c:pt>
                <c:pt idx="151">
                  <c:v>5600</c:v>
                </c:pt>
                <c:pt idx="152">
                  <c:v>5537</c:v>
                </c:pt>
                <c:pt idx="153">
                  <c:v>5187</c:v>
                </c:pt>
                <c:pt idx="154">
                  <c:v>5281</c:v>
                </c:pt>
                <c:pt idx="155">
                  <c:v>5876</c:v>
                </c:pt>
                <c:pt idx="156">
                  <c:v>6271</c:v>
                </c:pt>
                <c:pt idx="157">
                  <c:v>5598</c:v>
                </c:pt>
                <c:pt idx="158">
                  <c:v>6024</c:v>
                </c:pt>
                <c:pt idx="159">
                  <c:v>5397</c:v>
                </c:pt>
                <c:pt idx="160">
                  <c:v>5459</c:v>
                </c:pt>
                <c:pt idx="161">
                  <c:v>5284</c:v>
                </c:pt>
                <c:pt idx="162">
                  <c:v>5333</c:v>
                </c:pt>
                <c:pt idx="163">
                  <c:v>4807</c:v>
                </c:pt>
                <c:pt idx="164">
                  <c:v>5263</c:v>
                </c:pt>
                <c:pt idx="165">
                  <c:v>4891</c:v>
                </c:pt>
                <c:pt idx="166">
                  <c:v>5114</c:v>
                </c:pt>
                <c:pt idx="167">
                  <c:v>5494</c:v>
                </c:pt>
                <c:pt idx="168">
                  <c:v>5916</c:v>
                </c:pt>
                <c:pt idx="169">
                  <c:v>5431</c:v>
                </c:pt>
                <c:pt idx="170">
                  <c:v>5883</c:v>
                </c:pt>
                <c:pt idx="171">
                  <c:v>5228</c:v>
                </c:pt>
                <c:pt idx="172">
                  <c:v>5543</c:v>
                </c:pt>
                <c:pt idx="173">
                  <c:v>5697</c:v>
                </c:pt>
                <c:pt idx="174">
                  <c:v>5766</c:v>
                </c:pt>
                <c:pt idx="175">
                  <c:v>5631</c:v>
                </c:pt>
                <c:pt idx="176">
                  <c:v>6006</c:v>
                </c:pt>
                <c:pt idx="177">
                  <c:v>5236</c:v>
                </c:pt>
                <c:pt idx="178">
                  <c:v>5336</c:v>
                </c:pt>
                <c:pt idx="179">
                  <c:v>5606</c:v>
                </c:pt>
              </c:numCache>
            </c:numRef>
          </c:val>
          <c:extLst>
            <c:ext xmlns:c16="http://schemas.microsoft.com/office/drawing/2014/chart" uri="{C3380CC4-5D6E-409C-BE32-E72D297353CC}">
              <c16:uniqueId val="{00000000-C6ED-473D-A751-DFB3A5E41E46}"/>
            </c:ext>
          </c:extLst>
        </c:ser>
        <c:dLbls>
          <c:showLegendKey val="0"/>
          <c:showVal val="0"/>
          <c:showCatName val="0"/>
          <c:showSerName val="0"/>
          <c:showPercent val="0"/>
          <c:showBubbleSize val="0"/>
        </c:dLbls>
        <c:gapWidth val="150"/>
        <c:axId val="222250080"/>
        <c:axId val="222250640"/>
      </c:barChart>
      <c:catAx>
        <c:axId val="222250080"/>
        <c:scaling>
          <c:orientation val="minMax"/>
        </c:scaling>
        <c:delete val="0"/>
        <c:axPos val="b"/>
        <c:numFmt formatCode="General" sourceLinked="1"/>
        <c:majorTickMark val="out"/>
        <c:minorTickMark val="none"/>
        <c:tickLblPos val="nextTo"/>
        <c:crossAx val="222250640"/>
        <c:crosses val="autoZero"/>
        <c:auto val="1"/>
        <c:lblAlgn val="ctr"/>
        <c:lblOffset val="100"/>
        <c:tickLblSkip val="12"/>
        <c:tickMarkSkip val="1"/>
        <c:noMultiLvlLbl val="0"/>
      </c:catAx>
      <c:valAx>
        <c:axId val="222250640"/>
        <c:scaling>
          <c:orientation val="minMax"/>
        </c:scaling>
        <c:delete val="0"/>
        <c:axPos val="l"/>
        <c:majorGridlines/>
        <c:numFmt formatCode="General" sourceLinked="1"/>
        <c:majorTickMark val="out"/>
        <c:minorTickMark val="none"/>
        <c:tickLblPos val="nextTo"/>
        <c:crossAx val="222250080"/>
        <c:crosses val="autoZero"/>
        <c:crossBetween val="between"/>
      </c:valAx>
    </c:plotArea>
    <c:plotVisOnly val="1"/>
    <c:dispBlanksAs val="gap"/>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Sheet1!$B$1</c:f>
              <c:strCache>
                <c:ptCount val="1"/>
                <c:pt idx="0">
                  <c:v>Kastettuja</c:v>
                </c:pt>
              </c:strCache>
            </c:strRef>
          </c:tx>
          <c:spPr>
            <a:solidFill>
              <a:schemeClr val="accent1"/>
            </a:solidFill>
            <a:ln>
              <a:noFill/>
            </a:ln>
            <a:effectLst/>
          </c:spPr>
          <c:invertIfNegative val="0"/>
          <c:trendline>
            <c:spPr>
              <a:ln w="19050" cap="rnd">
                <a:solidFill>
                  <a:schemeClr val="accent1"/>
                </a:solidFill>
                <a:prstDash val="sysDot"/>
              </a:ln>
              <a:effectLst/>
            </c:spPr>
            <c:trendlineType val="linear"/>
            <c:dispRSqr val="0"/>
            <c:dispEq val="0"/>
          </c:trendline>
          <c:cat>
            <c:numRef>
              <c:f>Sheet1!$A$2:$A$12</c:f>
              <c:numCache>
                <c:formatCode>General</c:formatCode>
                <c:ptCount val="11"/>
                <c:pt idx="0">
                  <c:v>1860</c:v>
                </c:pt>
                <c:pt idx="1">
                  <c:v>1861</c:v>
                </c:pt>
                <c:pt idx="2">
                  <c:v>1862</c:v>
                </c:pt>
                <c:pt idx="3">
                  <c:v>1863</c:v>
                </c:pt>
                <c:pt idx="4">
                  <c:v>1864</c:v>
                </c:pt>
                <c:pt idx="5">
                  <c:v>1865</c:v>
                </c:pt>
                <c:pt idx="6">
                  <c:v>1866</c:v>
                </c:pt>
                <c:pt idx="7">
                  <c:v>1867</c:v>
                </c:pt>
                <c:pt idx="8">
                  <c:v>1868</c:v>
                </c:pt>
                <c:pt idx="9">
                  <c:v>1869</c:v>
                </c:pt>
                <c:pt idx="10">
                  <c:v>1870</c:v>
                </c:pt>
              </c:numCache>
            </c:numRef>
          </c:cat>
          <c:val>
            <c:numRef>
              <c:f>Sheet1!$B$2:$B$12</c:f>
              <c:numCache>
                <c:formatCode>General</c:formatCode>
                <c:ptCount val="11"/>
                <c:pt idx="0">
                  <c:v>321</c:v>
                </c:pt>
                <c:pt idx="1">
                  <c:v>358</c:v>
                </c:pt>
                <c:pt idx="2">
                  <c:v>322</c:v>
                </c:pt>
                <c:pt idx="3">
                  <c:v>313</c:v>
                </c:pt>
                <c:pt idx="4">
                  <c:v>327</c:v>
                </c:pt>
                <c:pt idx="5">
                  <c:v>340</c:v>
                </c:pt>
                <c:pt idx="6">
                  <c:v>259</c:v>
                </c:pt>
                <c:pt idx="7">
                  <c:v>284</c:v>
                </c:pt>
                <c:pt idx="8">
                  <c:v>165</c:v>
                </c:pt>
                <c:pt idx="9">
                  <c:v>366</c:v>
                </c:pt>
                <c:pt idx="10">
                  <c:v>319</c:v>
                </c:pt>
              </c:numCache>
            </c:numRef>
          </c:val>
          <c:extLst>
            <c:ext xmlns:c16="http://schemas.microsoft.com/office/drawing/2014/chart" uri="{C3380CC4-5D6E-409C-BE32-E72D297353CC}">
              <c16:uniqueId val="{00000001-1B7C-4A0F-AA5F-F3FD385201FD}"/>
            </c:ext>
          </c:extLst>
        </c:ser>
        <c:dLbls>
          <c:showLegendKey val="0"/>
          <c:showVal val="0"/>
          <c:showCatName val="0"/>
          <c:showSerName val="0"/>
          <c:showPercent val="0"/>
          <c:showBubbleSize val="0"/>
        </c:dLbls>
        <c:gapWidth val="219"/>
        <c:overlap val="-27"/>
        <c:axId val="224142864"/>
        <c:axId val="224143424"/>
      </c:barChart>
      <c:catAx>
        <c:axId val="224142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24143424"/>
        <c:crosses val="autoZero"/>
        <c:auto val="1"/>
        <c:lblAlgn val="ctr"/>
        <c:lblOffset val="100"/>
        <c:noMultiLvlLbl val="0"/>
      </c:catAx>
      <c:valAx>
        <c:axId val="2241434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241428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Sheet1!$D$1</c:f>
              <c:strCache>
                <c:ptCount val="1"/>
                <c:pt idx="0">
                  <c:v>Haudattuja</c:v>
                </c:pt>
              </c:strCache>
            </c:strRef>
          </c:tx>
          <c:spPr>
            <a:solidFill>
              <a:schemeClr val="accent1"/>
            </a:solidFill>
            <a:ln>
              <a:noFill/>
            </a:ln>
            <a:effectLst/>
          </c:spPr>
          <c:invertIfNegative val="0"/>
          <c:trendline>
            <c:spPr>
              <a:ln w="19050" cap="rnd">
                <a:solidFill>
                  <a:schemeClr val="accent1"/>
                </a:solidFill>
                <a:prstDash val="sysDot"/>
              </a:ln>
              <a:effectLst/>
            </c:spPr>
            <c:trendlineType val="linear"/>
            <c:dispRSqr val="0"/>
            <c:dispEq val="0"/>
          </c:trendline>
          <c:cat>
            <c:numRef>
              <c:f>Sheet1!$A$2:$A$12</c:f>
              <c:numCache>
                <c:formatCode>General</c:formatCode>
                <c:ptCount val="11"/>
                <c:pt idx="0">
                  <c:v>1860</c:v>
                </c:pt>
                <c:pt idx="1">
                  <c:v>1861</c:v>
                </c:pt>
                <c:pt idx="2">
                  <c:v>1862</c:v>
                </c:pt>
                <c:pt idx="3">
                  <c:v>1863</c:v>
                </c:pt>
                <c:pt idx="4">
                  <c:v>1864</c:v>
                </c:pt>
                <c:pt idx="5">
                  <c:v>1865</c:v>
                </c:pt>
                <c:pt idx="6">
                  <c:v>1866</c:v>
                </c:pt>
                <c:pt idx="7">
                  <c:v>1867</c:v>
                </c:pt>
                <c:pt idx="8">
                  <c:v>1868</c:v>
                </c:pt>
                <c:pt idx="9">
                  <c:v>1869</c:v>
                </c:pt>
                <c:pt idx="10">
                  <c:v>1870</c:v>
                </c:pt>
              </c:numCache>
            </c:numRef>
          </c:cat>
          <c:val>
            <c:numRef>
              <c:f>Sheet1!$D$2:$D$12</c:f>
              <c:numCache>
                <c:formatCode>General</c:formatCode>
                <c:ptCount val="11"/>
                <c:pt idx="0">
                  <c:v>264</c:v>
                </c:pt>
                <c:pt idx="1">
                  <c:v>193</c:v>
                </c:pt>
                <c:pt idx="2">
                  <c:v>227</c:v>
                </c:pt>
                <c:pt idx="3">
                  <c:v>201</c:v>
                </c:pt>
                <c:pt idx="4">
                  <c:v>185</c:v>
                </c:pt>
                <c:pt idx="5">
                  <c:v>197</c:v>
                </c:pt>
                <c:pt idx="6">
                  <c:v>247</c:v>
                </c:pt>
                <c:pt idx="7">
                  <c:v>299</c:v>
                </c:pt>
                <c:pt idx="8">
                  <c:v>708</c:v>
                </c:pt>
                <c:pt idx="9">
                  <c:v>146</c:v>
                </c:pt>
                <c:pt idx="10">
                  <c:v>133</c:v>
                </c:pt>
              </c:numCache>
            </c:numRef>
          </c:val>
          <c:extLst>
            <c:ext xmlns:c16="http://schemas.microsoft.com/office/drawing/2014/chart" uri="{C3380CC4-5D6E-409C-BE32-E72D297353CC}">
              <c16:uniqueId val="{00000001-C4B1-4DAF-9F42-3BC769C6499D}"/>
            </c:ext>
          </c:extLst>
        </c:ser>
        <c:dLbls>
          <c:showLegendKey val="0"/>
          <c:showVal val="0"/>
          <c:showCatName val="0"/>
          <c:showSerName val="0"/>
          <c:showPercent val="0"/>
          <c:showBubbleSize val="0"/>
        </c:dLbls>
        <c:gapWidth val="219"/>
        <c:overlap val="-27"/>
        <c:axId val="224145664"/>
        <c:axId val="224076192"/>
      </c:barChart>
      <c:catAx>
        <c:axId val="224145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24076192"/>
        <c:crosses val="autoZero"/>
        <c:auto val="1"/>
        <c:lblAlgn val="ctr"/>
        <c:lblOffset val="100"/>
        <c:noMultiLvlLbl val="0"/>
      </c:catAx>
      <c:valAx>
        <c:axId val="2240761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241456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Sheet1!$C$1</c:f>
              <c:strCache>
                <c:ptCount val="1"/>
                <c:pt idx="0">
                  <c:v>Vihittyjä</c:v>
                </c:pt>
              </c:strCache>
            </c:strRef>
          </c:tx>
          <c:spPr>
            <a:solidFill>
              <a:schemeClr val="accent1"/>
            </a:solidFill>
            <a:ln>
              <a:noFill/>
            </a:ln>
            <a:effectLst/>
          </c:spPr>
          <c:invertIfNegative val="0"/>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0"/>
            <c:dispEq val="0"/>
          </c:trendline>
          <c:cat>
            <c:numRef>
              <c:f>Sheet1!$A$2:$A$12</c:f>
              <c:numCache>
                <c:formatCode>General</c:formatCode>
                <c:ptCount val="11"/>
                <c:pt idx="0">
                  <c:v>1860</c:v>
                </c:pt>
                <c:pt idx="1">
                  <c:v>1861</c:v>
                </c:pt>
                <c:pt idx="2">
                  <c:v>1862</c:v>
                </c:pt>
                <c:pt idx="3">
                  <c:v>1863</c:v>
                </c:pt>
                <c:pt idx="4">
                  <c:v>1864</c:v>
                </c:pt>
                <c:pt idx="5">
                  <c:v>1865</c:v>
                </c:pt>
                <c:pt idx="6">
                  <c:v>1866</c:v>
                </c:pt>
                <c:pt idx="7">
                  <c:v>1867</c:v>
                </c:pt>
                <c:pt idx="8">
                  <c:v>1868</c:v>
                </c:pt>
                <c:pt idx="9">
                  <c:v>1869</c:v>
                </c:pt>
                <c:pt idx="10">
                  <c:v>1870</c:v>
                </c:pt>
              </c:numCache>
            </c:numRef>
          </c:cat>
          <c:val>
            <c:numRef>
              <c:f>Sheet1!$C$2:$C$12</c:f>
              <c:numCache>
                <c:formatCode>General</c:formatCode>
                <c:ptCount val="11"/>
                <c:pt idx="0">
                  <c:v>54</c:v>
                </c:pt>
                <c:pt idx="1">
                  <c:v>65</c:v>
                </c:pt>
                <c:pt idx="2">
                  <c:v>61</c:v>
                </c:pt>
                <c:pt idx="3">
                  <c:v>45</c:v>
                </c:pt>
                <c:pt idx="4">
                  <c:v>43</c:v>
                </c:pt>
                <c:pt idx="5">
                  <c:v>56</c:v>
                </c:pt>
                <c:pt idx="6">
                  <c:v>55</c:v>
                </c:pt>
                <c:pt idx="7">
                  <c:v>44</c:v>
                </c:pt>
                <c:pt idx="8">
                  <c:v>66</c:v>
                </c:pt>
                <c:pt idx="9">
                  <c:v>111</c:v>
                </c:pt>
                <c:pt idx="10">
                  <c:v>74</c:v>
                </c:pt>
              </c:numCache>
            </c:numRef>
          </c:val>
          <c:extLst>
            <c:ext xmlns:c16="http://schemas.microsoft.com/office/drawing/2014/chart" uri="{C3380CC4-5D6E-409C-BE32-E72D297353CC}">
              <c16:uniqueId val="{00000002-FB4C-441B-A322-092E05D79E20}"/>
            </c:ext>
          </c:extLst>
        </c:ser>
        <c:dLbls>
          <c:showLegendKey val="0"/>
          <c:showVal val="0"/>
          <c:showCatName val="0"/>
          <c:showSerName val="0"/>
          <c:showPercent val="0"/>
          <c:showBubbleSize val="0"/>
        </c:dLbls>
        <c:gapWidth val="219"/>
        <c:overlap val="-27"/>
        <c:axId val="224078432"/>
        <c:axId val="224078992"/>
      </c:barChart>
      <c:catAx>
        <c:axId val="22407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24078992"/>
        <c:crosses val="autoZero"/>
        <c:auto val="1"/>
        <c:lblAlgn val="ctr"/>
        <c:lblOffset val="100"/>
        <c:noMultiLvlLbl val="0"/>
      </c:catAx>
      <c:valAx>
        <c:axId val="2240789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240784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manualLayout>
          <c:layoutTarget val="inner"/>
          <c:xMode val="edge"/>
          <c:yMode val="edge"/>
          <c:x val="0.10276242467531731"/>
          <c:y val="0.31771043771043772"/>
          <c:w val="0.85468047595562435"/>
          <c:h val="0.55974230493915533"/>
        </c:manualLayout>
      </c:layout>
      <c:barChart>
        <c:barDir val="col"/>
        <c:grouping val="clustered"/>
        <c:varyColors val="0"/>
        <c:ser>
          <c:idx val="0"/>
          <c:order val="0"/>
          <c:tx>
            <c:strRef>
              <c:f>Sheet2!$E$1</c:f>
              <c:strCache>
                <c:ptCount val="1"/>
                <c:pt idx="0">
                  <c:v>Kuolleita kuukausittain 1867-1869, Lapua</c:v>
                </c:pt>
              </c:strCache>
            </c:strRef>
          </c:tx>
          <c:spPr>
            <a:solidFill>
              <a:schemeClr val="accent1"/>
            </a:solidFill>
            <a:ln>
              <a:noFill/>
            </a:ln>
            <a:effectLst/>
          </c:spPr>
          <c:invertIfNegative val="0"/>
          <c:cat>
            <c:numRef>
              <c:f>Sheet2!$A$14:$A$49</c:f>
              <c:numCache>
                <c:formatCode>General</c:formatCode>
                <c:ptCount val="36"/>
                <c:pt idx="0">
                  <c:v>1867</c:v>
                </c:pt>
                <c:pt idx="12">
                  <c:v>1868</c:v>
                </c:pt>
                <c:pt idx="24">
                  <c:v>1869</c:v>
                </c:pt>
              </c:numCache>
            </c:numRef>
          </c:cat>
          <c:val>
            <c:numRef>
              <c:f>Sheet2!$E$14:$E$49</c:f>
              <c:numCache>
                <c:formatCode>General</c:formatCode>
                <c:ptCount val="36"/>
                <c:pt idx="0">
                  <c:v>26</c:v>
                </c:pt>
                <c:pt idx="1">
                  <c:v>20</c:v>
                </c:pt>
                <c:pt idx="2">
                  <c:v>28</c:v>
                </c:pt>
                <c:pt idx="3">
                  <c:v>20</c:v>
                </c:pt>
                <c:pt idx="4">
                  <c:v>35</c:v>
                </c:pt>
                <c:pt idx="5">
                  <c:v>21</c:v>
                </c:pt>
                <c:pt idx="6">
                  <c:v>23</c:v>
                </c:pt>
                <c:pt idx="7">
                  <c:v>26</c:v>
                </c:pt>
                <c:pt idx="8">
                  <c:v>32</c:v>
                </c:pt>
                <c:pt idx="9">
                  <c:v>24</c:v>
                </c:pt>
                <c:pt idx="10">
                  <c:v>16</c:v>
                </c:pt>
                <c:pt idx="11">
                  <c:v>28</c:v>
                </c:pt>
                <c:pt idx="12">
                  <c:v>38</c:v>
                </c:pt>
                <c:pt idx="13">
                  <c:v>54</c:v>
                </c:pt>
                <c:pt idx="14">
                  <c:v>106</c:v>
                </c:pt>
                <c:pt idx="15">
                  <c:v>134</c:v>
                </c:pt>
                <c:pt idx="16">
                  <c:v>122</c:v>
                </c:pt>
                <c:pt idx="17">
                  <c:v>89</c:v>
                </c:pt>
                <c:pt idx="18">
                  <c:v>48</c:v>
                </c:pt>
                <c:pt idx="19">
                  <c:v>42</c:v>
                </c:pt>
                <c:pt idx="20">
                  <c:v>33</c:v>
                </c:pt>
                <c:pt idx="21">
                  <c:v>25</c:v>
                </c:pt>
                <c:pt idx="22">
                  <c:v>18</c:v>
                </c:pt>
                <c:pt idx="23">
                  <c:v>10</c:v>
                </c:pt>
                <c:pt idx="24">
                  <c:v>16</c:v>
                </c:pt>
                <c:pt idx="25">
                  <c:v>10</c:v>
                </c:pt>
                <c:pt idx="26">
                  <c:v>16</c:v>
                </c:pt>
                <c:pt idx="27">
                  <c:v>9</c:v>
                </c:pt>
                <c:pt idx="28">
                  <c:v>10</c:v>
                </c:pt>
                <c:pt idx="29">
                  <c:v>10</c:v>
                </c:pt>
                <c:pt idx="30">
                  <c:v>14</c:v>
                </c:pt>
                <c:pt idx="31">
                  <c:v>9</c:v>
                </c:pt>
                <c:pt idx="32">
                  <c:v>10</c:v>
                </c:pt>
                <c:pt idx="33">
                  <c:v>18</c:v>
                </c:pt>
                <c:pt idx="34">
                  <c:v>9</c:v>
                </c:pt>
                <c:pt idx="35">
                  <c:v>15</c:v>
                </c:pt>
              </c:numCache>
            </c:numRef>
          </c:val>
          <c:extLst>
            <c:ext xmlns:c16="http://schemas.microsoft.com/office/drawing/2014/chart" uri="{C3380CC4-5D6E-409C-BE32-E72D297353CC}">
              <c16:uniqueId val="{00000000-8E8B-4C36-8FFA-E8721051A65E}"/>
            </c:ext>
          </c:extLst>
        </c:ser>
        <c:dLbls>
          <c:showLegendKey val="0"/>
          <c:showVal val="0"/>
          <c:showCatName val="0"/>
          <c:showSerName val="0"/>
          <c:showPercent val="0"/>
          <c:showBubbleSize val="0"/>
        </c:dLbls>
        <c:gapWidth val="219"/>
        <c:overlap val="-27"/>
        <c:axId val="223871504"/>
        <c:axId val="223872064"/>
      </c:barChart>
      <c:catAx>
        <c:axId val="22387150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23872064"/>
        <c:crosses val="autoZero"/>
        <c:auto val="1"/>
        <c:lblAlgn val="ctr"/>
        <c:lblOffset val="100"/>
        <c:noMultiLvlLbl val="0"/>
      </c:catAx>
      <c:valAx>
        <c:axId val="223872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238715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manualLayout>
          <c:layoutTarget val="inner"/>
          <c:xMode val="edge"/>
          <c:yMode val="edge"/>
          <c:x val="0.10276242467531731"/>
          <c:y val="0.31771043771043772"/>
          <c:w val="0.85468047595562435"/>
          <c:h val="0.55974230493915533"/>
        </c:manualLayout>
      </c:layout>
      <c:barChart>
        <c:barDir val="col"/>
        <c:grouping val="clustered"/>
        <c:varyColors val="0"/>
        <c:ser>
          <c:idx val="0"/>
          <c:order val="0"/>
          <c:tx>
            <c:strRef>
              <c:f>Sheet2!$C$1</c:f>
              <c:strCache>
                <c:ptCount val="1"/>
                <c:pt idx="0">
                  <c:v>Syntyneitä kuukausittain 1867-1868, Lapua</c:v>
                </c:pt>
              </c:strCache>
            </c:strRef>
          </c:tx>
          <c:spPr>
            <a:solidFill>
              <a:schemeClr val="accent1"/>
            </a:solidFill>
            <a:ln>
              <a:noFill/>
            </a:ln>
            <a:effectLst/>
          </c:spPr>
          <c:invertIfNegative val="0"/>
          <c:cat>
            <c:numRef>
              <c:f>Sheet2!$A$14:$A$49</c:f>
              <c:numCache>
                <c:formatCode>General</c:formatCode>
                <c:ptCount val="36"/>
                <c:pt idx="0">
                  <c:v>1867</c:v>
                </c:pt>
                <c:pt idx="12">
                  <c:v>1868</c:v>
                </c:pt>
                <c:pt idx="24">
                  <c:v>1869</c:v>
                </c:pt>
              </c:numCache>
            </c:numRef>
          </c:cat>
          <c:val>
            <c:numRef>
              <c:f>Sheet2!$C$14:$C$49</c:f>
              <c:numCache>
                <c:formatCode>General</c:formatCode>
                <c:ptCount val="36"/>
                <c:pt idx="0">
                  <c:v>24</c:v>
                </c:pt>
                <c:pt idx="1">
                  <c:v>15</c:v>
                </c:pt>
                <c:pt idx="2">
                  <c:v>16</c:v>
                </c:pt>
                <c:pt idx="3">
                  <c:v>32</c:v>
                </c:pt>
                <c:pt idx="4">
                  <c:v>23</c:v>
                </c:pt>
                <c:pt idx="5">
                  <c:v>18</c:v>
                </c:pt>
                <c:pt idx="6">
                  <c:v>31</c:v>
                </c:pt>
                <c:pt idx="7">
                  <c:v>30</c:v>
                </c:pt>
                <c:pt idx="8">
                  <c:v>24</c:v>
                </c:pt>
                <c:pt idx="9">
                  <c:v>16</c:v>
                </c:pt>
                <c:pt idx="10">
                  <c:v>25</c:v>
                </c:pt>
                <c:pt idx="11">
                  <c:v>30</c:v>
                </c:pt>
                <c:pt idx="12">
                  <c:v>15</c:v>
                </c:pt>
                <c:pt idx="13">
                  <c:v>18</c:v>
                </c:pt>
                <c:pt idx="14">
                  <c:v>11</c:v>
                </c:pt>
                <c:pt idx="15">
                  <c:v>14</c:v>
                </c:pt>
                <c:pt idx="16">
                  <c:v>15</c:v>
                </c:pt>
                <c:pt idx="17">
                  <c:v>12</c:v>
                </c:pt>
                <c:pt idx="18">
                  <c:v>12</c:v>
                </c:pt>
                <c:pt idx="19">
                  <c:v>12</c:v>
                </c:pt>
                <c:pt idx="20">
                  <c:v>13</c:v>
                </c:pt>
                <c:pt idx="21">
                  <c:v>16</c:v>
                </c:pt>
                <c:pt idx="22">
                  <c:v>15</c:v>
                </c:pt>
                <c:pt idx="23">
                  <c:v>13</c:v>
                </c:pt>
                <c:pt idx="24">
                  <c:v>20</c:v>
                </c:pt>
                <c:pt idx="25">
                  <c:v>12</c:v>
                </c:pt>
                <c:pt idx="26">
                  <c:v>10</c:v>
                </c:pt>
                <c:pt idx="27">
                  <c:v>21</c:v>
                </c:pt>
                <c:pt idx="28">
                  <c:v>33</c:v>
                </c:pt>
                <c:pt idx="29">
                  <c:v>47</c:v>
                </c:pt>
                <c:pt idx="30">
                  <c:v>40</c:v>
                </c:pt>
                <c:pt idx="31">
                  <c:v>40</c:v>
                </c:pt>
                <c:pt idx="32">
                  <c:v>39</c:v>
                </c:pt>
                <c:pt idx="33">
                  <c:v>48</c:v>
                </c:pt>
                <c:pt idx="34">
                  <c:v>42</c:v>
                </c:pt>
                <c:pt idx="35">
                  <c:v>47</c:v>
                </c:pt>
              </c:numCache>
            </c:numRef>
          </c:val>
          <c:extLst>
            <c:ext xmlns:c16="http://schemas.microsoft.com/office/drawing/2014/chart" uri="{C3380CC4-5D6E-409C-BE32-E72D297353CC}">
              <c16:uniqueId val="{00000000-1912-4740-8CE8-AE63D6A95C91}"/>
            </c:ext>
          </c:extLst>
        </c:ser>
        <c:dLbls>
          <c:showLegendKey val="0"/>
          <c:showVal val="0"/>
          <c:showCatName val="0"/>
          <c:showSerName val="0"/>
          <c:showPercent val="0"/>
          <c:showBubbleSize val="0"/>
        </c:dLbls>
        <c:gapWidth val="219"/>
        <c:overlap val="-27"/>
        <c:axId val="223948224"/>
        <c:axId val="223948784"/>
      </c:barChart>
      <c:catAx>
        <c:axId val="22394822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23948784"/>
        <c:crosses val="autoZero"/>
        <c:auto val="1"/>
        <c:lblAlgn val="ctr"/>
        <c:lblOffset val="100"/>
        <c:noMultiLvlLbl val="0"/>
      </c:catAx>
      <c:valAx>
        <c:axId val="2239487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239482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de-DE" sz="2800"/>
              <a:t>Kuolleet</a:t>
            </a:r>
            <a:r>
              <a:rPr lang="de-DE" sz="2800" baseline="0"/>
              <a:t> ja syntyneet Tyrvään rovastikunnassa 1864-1870</a:t>
            </a:r>
            <a:endParaRPr lang="de-DE" sz="2800"/>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scatterChart>
        <c:scatterStyle val="smoothMarker"/>
        <c:varyColors val="0"/>
        <c:ser>
          <c:idx val="0"/>
          <c:order val="0"/>
          <c:tx>
            <c:v>Syntyneet</c:v>
          </c:tx>
          <c:spPr>
            <a:ln w="63500" cap="rnd">
              <a:solidFill>
                <a:schemeClr val="accent1"/>
              </a:solidFill>
              <a:round/>
            </a:ln>
            <a:effectLst/>
          </c:spPr>
          <c:marker>
            <c:symbol val="none"/>
          </c:marker>
          <c:xVal>
            <c:numRef>
              <c:f>Sheet3!$M$2:$M$85</c:f>
              <c:numCache>
                <c:formatCode>General</c:formatCode>
                <c:ptCount val="84"/>
                <c:pt idx="0">
                  <c:v>1864.0416666666667</c:v>
                </c:pt>
                <c:pt idx="1">
                  <c:v>1864.125</c:v>
                </c:pt>
                <c:pt idx="2">
                  <c:v>1864.2083333333333</c:v>
                </c:pt>
                <c:pt idx="3">
                  <c:v>1864.2916666666665</c:v>
                </c:pt>
                <c:pt idx="4">
                  <c:v>1864.3749999999998</c:v>
                </c:pt>
                <c:pt idx="5">
                  <c:v>1864.458333333333</c:v>
                </c:pt>
                <c:pt idx="6">
                  <c:v>1864.5416666666663</c:v>
                </c:pt>
                <c:pt idx="7">
                  <c:v>1864.6249999999995</c:v>
                </c:pt>
                <c:pt idx="8">
                  <c:v>1864.7083333333328</c:v>
                </c:pt>
                <c:pt idx="9">
                  <c:v>1864.7916666666661</c:v>
                </c:pt>
                <c:pt idx="10">
                  <c:v>1864.8749999999993</c:v>
                </c:pt>
                <c:pt idx="11">
                  <c:v>1864.9583333333326</c:v>
                </c:pt>
                <c:pt idx="12">
                  <c:v>1865.0416666666667</c:v>
                </c:pt>
                <c:pt idx="13">
                  <c:v>1865.125</c:v>
                </c:pt>
                <c:pt idx="14">
                  <c:v>1865.2083333333333</c:v>
                </c:pt>
                <c:pt idx="15">
                  <c:v>1865.2916666666665</c:v>
                </c:pt>
                <c:pt idx="16">
                  <c:v>1865.3749999999998</c:v>
                </c:pt>
                <c:pt idx="17">
                  <c:v>1865.458333333333</c:v>
                </c:pt>
                <c:pt idx="18">
                  <c:v>1865.5416666666663</c:v>
                </c:pt>
                <c:pt idx="19">
                  <c:v>1865.6249999999995</c:v>
                </c:pt>
                <c:pt idx="20">
                  <c:v>1865.7083333333328</c:v>
                </c:pt>
                <c:pt idx="21">
                  <c:v>1865.7916666666661</c:v>
                </c:pt>
                <c:pt idx="22">
                  <c:v>1865.8749999999993</c:v>
                </c:pt>
                <c:pt idx="23">
                  <c:v>1865.9583333333326</c:v>
                </c:pt>
                <c:pt idx="24">
                  <c:v>1866.0416666666667</c:v>
                </c:pt>
                <c:pt idx="25">
                  <c:v>1866.125</c:v>
                </c:pt>
                <c:pt idx="26">
                  <c:v>1866.2083333333333</c:v>
                </c:pt>
                <c:pt idx="27">
                  <c:v>1866.2916666666665</c:v>
                </c:pt>
                <c:pt idx="28">
                  <c:v>1866.3749999999998</c:v>
                </c:pt>
                <c:pt idx="29">
                  <c:v>1866.458333333333</c:v>
                </c:pt>
                <c:pt idx="30">
                  <c:v>1866.5416666666663</c:v>
                </c:pt>
                <c:pt idx="31">
                  <c:v>1866.6249999999995</c:v>
                </c:pt>
                <c:pt idx="32">
                  <c:v>1866.7083333333328</c:v>
                </c:pt>
                <c:pt idx="33">
                  <c:v>1866.7916666666661</c:v>
                </c:pt>
                <c:pt idx="34">
                  <c:v>1866.8749999999993</c:v>
                </c:pt>
                <c:pt idx="35">
                  <c:v>1866.9583333333326</c:v>
                </c:pt>
                <c:pt idx="36">
                  <c:v>1867.0416666666667</c:v>
                </c:pt>
                <c:pt idx="37">
                  <c:v>1867.125</c:v>
                </c:pt>
                <c:pt idx="38">
                  <c:v>1867.2083333333333</c:v>
                </c:pt>
                <c:pt idx="39">
                  <c:v>1867.2916666666665</c:v>
                </c:pt>
                <c:pt idx="40">
                  <c:v>1867.3749999999998</c:v>
                </c:pt>
                <c:pt idx="41">
                  <c:v>1867.458333333333</c:v>
                </c:pt>
                <c:pt idx="42">
                  <c:v>1867.5416666666663</c:v>
                </c:pt>
                <c:pt idx="43">
                  <c:v>1867.6249999999995</c:v>
                </c:pt>
                <c:pt idx="44">
                  <c:v>1867.7083333333328</c:v>
                </c:pt>
                <c:pt idx="45">
                  <c:v>1867.7916666666661</c:v>
                </c:pt>
                <c:pt idx="46">
                  <c:v>1867.8749999999993</c:v>
                </c:pt>
                <c:pt idx="47">
                  <c:v>1867.9583333333326</c:v>
                </c:pt>
                <c:pt idx="48">
                  <c:v>1868.0416666666667</c:v>
                </c:pt>
                <c:pt idx="49">
                  <c:v>1868.125</c:v>
                </c:pt>
                <c:pt idx="50">
                  <c:v>1868.2083333333333</c:v>
                </c:pt>
                <c:pt idx="51">
                  <c:v>1868.2916666666665</c:v>
                </c:pt>
                <c:pt idx="52">
                  <c:v>1868.3749999999998</c:v>
                </c:pt>
                <c:pt idx="53">
                  <c:v>1868.458333333333</c:v>
                </c:pt>
                <c:pt idx="54">
                  <c:v>1868.5416666666663</c:v>
                </c:pt>
                <c:pt idx="55">
                  <c:v>1868.6249999999995</c:v>
                </c:pt>
                <c:pt idx="56">
                  <c:v>1868.7083333333328</c:v>
                </c:pt>
                <c:pt idx="57">
                  <c:v>1868.7916666666661</c:v>
                </c:pt>
                <c:pt idx="58">
                  <c:v>1868.8749999999993</c:v>
                </c:pt>
                <c:pt idx="59">
                  <c:v>1868.9583333333326</c:v>
                </c:pt>
                <c:pt idx="60">
                  <c:v>1869.0416666666667</c:v>
                </c:pt>
                <c:pt idx="61">
                  <c:v>1869.125</c:v>
                </c:pt>
                <c:pt idx="62">
                  <c:v>1869.2083333333333</c:v>
                </c:pt>
                <c:pt idx="63">
                  <c:v>1869.2916666666665</c:v>
                </c:pt>
                <c:pt idx="64">
                  <c:v>1869.3749999999998</c:v>
                </c:pt>
                <c:pt idx="65">
                  <c:v>1869.458333333333</c:v>
                </c:pt>
                <c:pt idx="66">
                  <c:v>1869.5416666666663</c:v>
                </c:pt>
                <c:pt idx="67">
                  <c:v>1869.6249999999995</c:v>
                </c:pt>
                <c:pt idx="68">
                  <c:v>1869.7083333333328</c:v>
                </c:pt>
                <c:pt idx="69">
                  <c:v>1869.7916666666661</c:v>
                </c:pt>
                <c:pt idx="70">
                  <c:v>1869.8749999999993</c:v>
                </c:pt>
                <c:pt idx="71">
                  <c:v>1869.9583333333326</c:v>
                </c:pt>
                <c:pt idx="72">
                  <c:v>1870.0416666666667</c:v>
                </c:pt>
                <c:pt idx="73">
                  <c:v>1870.125</c:v>
                </c:pt>
                <c:pt idx="74">
                  <c:v>1870.2083333333333</c:v>
                </c:pt>
                <c:pt idx="75">
                  <c:v>1870.2916666666665</c:v>
                </c:pt>
                <c:pt idx="76">
                  <c:v>1870.3749999999998</c:v>
                </c:pt>
                <c:pt idx="77">
                  <c:v>1870.458333333333</c:v>
                </c:pt>
                <c:pt idx="78">
                  <c:v>1870.5416666666663</c:v>
                </c:pt>
                <c:pt idx="79">
                  <c:v>1870.6249999999995</c:v>
                </c:pt>
                <c:pt idx="80">
                  <c:v>1870.7083333333328</c:v>
                </c:pt>
                <c:pt idx="81">
                  <c:v>1870.7916666666661</c:v>
                </c:pt>
                <c:pt idx="82">
                  <c:v>1870.8749999999993</c:v>
                </c:pt>
                <c:pt idx="83">
                  <c:v>1870.9583333333326</c:v>
                </c:pt>
              </c:numCache>
            </c:numRef>
          </c:xVal>
          <c:yVal>
            <c:numRef>
              <c:f>Sheet3!$J$2:$J$85</c:f>
              <c:numCache>
                <c:formatCode>General</c:formatCode>
                <c:ptCount val="84"/>
                <c:pt idx="0">
                  <c:v>182</c:v>
                </c:pt>
                <c:pt idx="1">
                  <c:v>215</c:v>
                </c:pt>
                <c:pt idx="2">
                  <c:v>190</c:v>
                </c:pt>
                <c:pt idx="3">
                  <c:v>191</c:v>
                </c:pt>
                <c:pt idx="4">
                  <c:v>195</c:v>
                </c:pt>
                <c:pt idx="5">
                  <c:v>214</c:v>
                </c:pt>
                <c:pt idx="6">
                  <c:v>185</c:v>
                </c:pt>
                <c:pt idx="7">
                  <c:v>173</c:v>
                </c:pt>
                <c:pt idx="8">
                  <c:v>230</c:v>
                </c:pt>
                <c:pt idx="9">
                  <c:v>195</c:v>
                </c:pt>
                <c:pt idx="10">
                  <c:v>177</c:v>
                </c:pt>
                <c:pt idx="11">
                  <c:v>201</c:v>
                </c:pt>
                <c:pt idx="12">
                  <c:v>213</c:v>
                </c:pt>
                <c:pt idx="13">
                  <c:v>178</c:v>
                </c:pt>
                <c:pt idx="14">
                  <c:v>184</c:v>
                </c:pt>
                <c:pt idx="15">
                  <c:v>206</c:v>
                </c:pt>
                <c:pt idx="16">
                  <c:v>227</c:v>
                </c:pt>
                <c:pt idx="17">
                  <c:v>217</c:v>
                </c:pt>
                <c:pt idx="18">
                  <c:v>212</c:v>
                </c:pt>
                <c:pt idx="19">
                  <c:v>220</c:v>
                </c:pt>
                <c:pt idx="20">
                  <c:v>229</c:v>
                </c:pt>
                <c:pt idx="21">
                  <c:v>208</c:v>
                </c:pt>
                <c:pt idx="22">
                  <c:v>187</c:v>
                </c:pt>
                <c:pt idx="23">
                  <c:v>211</c:v>
                </c:pt>
                <c:pt idx="24">
                  <c:v>180</c:v>
                </c:pt>
                <c:pt idx="25">
                  <c:v>191</c:v>
                </c:pt>
                <c:pt idx="26">
                  <c:v>203</c:v>
                </c:pt>
                <c:pt idx="27">
                  <c:v>189</c:v>
                </c:pt>
                <c:pt idx="28">
                  <c:v>187</c:v>
                </c:pt>
                <c:pt idx="29">
                  <c:v>195</c:v>
                </c:pt>
                <c:pt idx="30">
                  <c:v>232</c:v>
                </c:pt>
                <c:pt idx="31">
                  <c:v>197</c:v>
                </c:pt>
                <c:pt idx="32">
                  <c:v>184</c:v>
                </c:pt>
                <c:pt idx="33">
                  <c:v>185</c:v>
                </c:pt>
                <c:pt idx="34">
                  <c:v>184</c:v>
                </c:pt>
                <c:pt idx="35">
                  <c:v>169</c:v>
                </c:pt>
                <c:pt idx="36">
                  <c:v>151</c:v>
                </c:pt>
                <c:pt idx="37">
                  <c:v>158</c:v>
                </c:pt>
                <c:pt idx="38">
                  <c:v>170</c:v>
                </c:pt>
                <c:pt idx="39">
                  <c:v>167</c:v>
                </c:pt>
                <c:pt idx="40">
                  <c:v>164</c:v>
                </c:pt>
                <c:pt idx="41">
                  <c:v>157</c:v>
                </c:pt>
                <c:pt idx="42">
                  <c:v>196</c:v>
                </c:pt>
                <c:pt idx="43">
                  <c:v>194</c:v>
                </c:pt>
                <c:pt idx="44">
                  <c:v>181</c:v>
                </c:pt>
                <c:pt idx="45">
                  <c:v>119</c:v>
                </c:pt>
                <c:pt idx="46">
                  <c:v>93</c:v>
                </c:pt>
                <c:pt idx="47">
                  <c:v>97</c:v>
                </c:pt>
                <c:pt idx="48">
                  <c:v>73</c:v>
                </c:pt>
                <c:pt idx="49">
                  <c:v>68</c:v>
                </c:pt>
                <c:pt idx="50">
                  <c:v>70</c:v>
                </c:pt>
                <c:pt idx="51">
                  <c:v>47</c:v>
                </c:pt>
                <c:pt idx="52">
                  <c:v>59</c:v>
                </c:pt>
                <c:pt idx="53">
                  <c:v>63</c:v>
                </c:pt>
                <c:pt idx="54">
                  <c:v>95</c:v>
                </c:pt>
                <c:pt idx="55">
                  <c:v>80</c:v>
                </c:pt>
                <c:pt idx="56">
                  <c:v>106</c:v>
                </c:pt>
                <c:pt idx="57">
                  <c:v>94</c:v>
                </c:pt>
                <c:pt idx="58">
                  <c:v>69</c:v>
                </c:pt>
                <c:pt idx="59">
                  <c:v>100</c:v>
                </c:pt>
                <c:pt idx="60">
                  <c:v>99</c:v>
                </c:pt>
                <c:pt idx="61">
                  <c:v>86</c:v>
                </c:pt>
                <c:pt idx="62">
                  <c:v>129</c:v>
                </c:pt>
                <c:pt idx="63">
                  <c:v>151</c:v>
                </c:pt>
                <c:pt idx="64">
                  <c:v>177</c:v>
                </c:pt>
                <c:pt idx="65">
                  <c:v>232</c:v>
                </c:pt>
                <c:pt idx="66">
                  <c:v>246</c:v>
                </c:pt>
                <c:pt idx="67">
                  <c:v>256</c:v>
                </c:pt>
                <c:pt idx="68">
                  <c:v>260</c:v>
                </c:pt>
                <c:pt idx="69">
                  <c:v>227</c:v>
                </c:pt>
                <c:pt idx="70">
                  <c:v>216</c:v>
                </c:pt>
                <c:pt idx="71">
                  <c:v>200</c:v>
                </c:pt>
                <c:pt idx="72">
                  <c:v>191</c:v>
                </c:pt>
                <c:pt idx="73">
                  <c:v>153</c:v>
                </c:pt>
                <c:pt idx="74">
                  <c:v>192</c:v>
                </c:pt>
                <c:pt idx="75">
                  <c:v>171</c:v>
                </c:pt>
                <c:pt idx="76">
                  <c:v>155</c:v>
                </c:pt>
                <c:pt idx="77">
                  <c:v>152</c:v>
                </c:pt>
                <c:pt idx="78">
                  <c:v>169</c:v>
                </c:pt>
                <c:pt idx="79">
                  <c:v>140</c:v>
                </c:pt>
                <c:pt idx="80">
                  <c:v>153</c:v>
                </c:pt>
                <c:pt idx="81">
                  <c:v>152</c:v>
                </c:pt>
                <c:pt idx="82">
                  <c:v>121</c:v>
                </c:pt>
                <c:pt idx="83">
                  <c:v>148</c:v>
                </c:pt>
              </c:numCache>
            </c:numRef>
          </c:yVal>
          <c:smooth val="1"/>
          <c:extLst>
            <c:ext xmlns:c16="http://schemas.microsoft.com/office/drawing/2014/chart" uri="{C3380CC4-5D6E-409C-BE32-E72D297353CC}">
              <c16:uniqueId val="{00000000-A058-4C17-A02C-084B26D5F519}"/>
            </c:ext>
          </c:extLst>
        </c:ser>
        <c:ser>
          <c:idx val="1"/>
          <c:order val="1"/>
          <c:tx>
            <c:v>Kuolleet</c:v>
          </c:tx>
          <c:spPr>
            <a:ln w="63500" cap="rnd">
              <a:solidFill>
                <a:schemeClr val="accent2"/>
              </a:solidFill>
              <a:round/>
            </a:ln>
            <a:effectLst/>
          </c:spPr>
          <c:marker>
            <c:symbol val="none"/>
          </c:marker>
          <c:xVal>
            <c:numRef>
              <c:f>Sheet3!$M$2:$M$85</c:f>
              <c:numCache>
                <c:formatCode>General</c:formatCode>
                <c:ptCount val="84"/>
                <c:pt idx="0">
                  <c:v>1864.0416666666667</c:v>
                </c:pt>
                <c:pt idx="1">
                  <c:v>1864.125</c:v>
                </c:pt>
                <c:pt idx="2">
                  <c:v>1864.2083333333333</c:v>
                </c:pt>
                <c:pt idx="3">
                  <c:v>1864.2916666666665</c:v>
                </c:pt>
                <c:pt idx="4">
                  <c:v>1864.3749999999998</c:v>
                </c:pt>
                <c:pt idx="5">
                  <c:v>1864.458333333333</c:v>
                </c:pt>
                <c:pt idx="6">
                  <c:v>1864.5416666666663</c:v>
                </c:pt>
                <c:pt idx="7">
                  <c:v>1864.6249999999995</c:v>
                </c:pt>
                <c:pt idx="8">
                  <c:v>1864.7083333333328</c:v>
                </c:pt>
                <c:pt idx="9">
                  <c:v>1864.7916666666661</c:v>
                </c:pt>
                <c:pt idx="10">
                  <c:v>1864.8749999999993</c:v>
                </c:pt>
                <c:pt idx="11">
                  <c:v>1864.9583333333326</c:v>
                </c:pt>
                <c:pt idx="12">
                  <c:v>1865.0416666666667</c:v>
                </c:pt>
                <c:pt idx="13">
                  <c:v>1865.125</c:v>
                </c:pt>
                <c:pt idx="14">
                  <c:v>1865.2083333333333</c:v>
                </c:pt>
                <c:pt idx="15">
                  <c:v>1865.2916666666665</c:v>
                </c:pt>
                <c:pt idx="16">
                  <c:v>1865.3749999999998</c:v>
                </c:pt>
                <c:pt idx="17">
                  <c:v>1865.458333333333</c:v>
                </c:pt>
                <c:pt idx="18">
                  <c:v>1865.5416666666663</c:v>
                </c:pt>
                <c:pt idx="19">
                  <c:v>1865.6249999999995</c:v>
                </c:pt>
                <c:pt idx="20">
                  <c:v>1865.7083333333328</c:v>
                </c:pt>
                <c:pt idx="21">
                  <c:v>1865.7916666666661</c:v>
                </c:pt>
                <c:pt idx="22">
                  <c:v>1865.8749999999993</c:v>
                </c:pt>
                <c:pt idx="23">
                  <c:v>1865.9583333333326</c:v>
                </c:pt>
                <c:pt idx="24">
                  <c:v>1866.0416666666667</c:v>
                </c:pt>
                <c:pt idx="25">
                  <c:v>1866.125</c:v>
                </c:pt>
                <c:pt idx="26">
                  <c:v>1866.2083333333333</c:v>
                </c:pt>
                <c:pt idx="27">
                  <c:v>1866.2916666666665</c:v>
                </c:pt>
                <c:pt idx="28">
                  <c:v>1866.3749999999998</c:v>
                </c:pt>
                <c:pt idx="29">
                  <c:v>1866.458333333333</c:v>
                </c:pt>
                <c:pt idx="30">
                  <c:v>1866.5416666666663</c:v>
                </c:pt>
                <c:pt idx="31">
                  <c:v>1866.6249999999995</c:v>
                </c:pt>
                <c:pt idx="32">
                  <c:v>1866.7083333333328</c:v>
                </c:pt>
                <c:pt idx="33">
                  <c:v>1866.7916666666661</c:v>
                </c:pt>
                <c:pt idx="34">
                  <c:v>1866.8749999999993</c:v>
                </c:pt>
                <c:pt idx="35">
                  <c:v>1866.9583333333326</c:v>
                </c:pt>
                <c:pt idx="36">
                  <c:v>1867.0416666666667</c:v>
                </c:pt>
                <c:pt idx="37">
                  <c:v>1867.125</c:v>
                </c:pt>
                <c:pt idx="38">
                  <c:v>1867.2083333333333</c:v>
                </c:pt>
                <c:pt idx="39">
                  <c:v>1867.2916666666665</c:v>
                </c:pt>
                <c:pt idx="40">
                  <c:v>1867.3749999999998</c:v>
                </c:pt>
                <c:pt idx="41">
                  <c:v>1867.458333333333</c:v>
                </c:pt>
                <c:pt idx="42">
                  <c:v>1867.5416666666663</c:v>
                </c:pt>
                <c:pt idx="43">
                  <c:v>1867.6249999999995</c:v>
                </c:pt>
                <c:pt idx="44">
                  <c:v>1867.7083333333328</c:v>
                </c:pt>
                <c:pt idx="45">
                  <c:v>1867.7916666666661</c:v>
                </c:pt>
                <c:pt idx="46">
                  <c:v>1867.8749999999993</c:v>
                </c:pt>
                <c:pt idx="47">
                  <c:v>1867.9583333333326</c:v>
                </c:pt>
                <c:pt idx="48">
                  <c:v>1868.0416666666667</c:v>
                </c:pt>
                <c:pt idx="49">
                  <c:v>1868.125</c:v>
                </c:pt>
                <c:pt idx="50">
                  <c:v>1868.2083333333333</c:v>
                </c:pt>
                <c:pt idx="51">
                  <c:v>1868.2916666666665</c:v>
                </c:pt>
                <c:pt idx="52">
                  <c:v>1868.3749999999998</c:v>
                </c:pt>
                <c:pt idx="53">
                  <c:v>1868.458333333333</c:v>
                </c:pt>
                <c:pt idx="54">
                  <c:v>1868.5416666666663</c:v>
                </c:pt>
                <c:pt idx="55">
                  <c:v>1868.6249999999995</c:v>
                </c:pt>
                <c:pt idx="56">
                  <c:v>1868.7083333333328</c:v>
                </c:pt>
                <c:pt idx="57">
                  <c:v>1868.7916666666661</c:v>
                </c:pt>
                <c:pt idx="58">
                  <c:v>1868.8749999999993</c:v>
                </c:pt>
                <c:pt idx="59">
                  <c:v>1868.9583333333326</c:v>
                </c:pt>
                <c:pt idx="60">
                  <c:v>1869.0416666666667</c:v>
                </c:pt>
                <c:pt idx="61">
                  <c:v>1869.125</c:v>
                </c:pt>
                <c:pt idx="62">
                  <c:v>1869.2083333333333</c:v>
                </c:pt>
                <c:pt idx="63">
                  <c:v>1869.2916666666665</c:v>
                </c:pt>
                <c:pt idx="64">
                  <c:v>1869.3749999999998</c:v>
                </c:pt>
                <c:pt idx="65">
                  <c:v>1869.458333333333</c:v>
                </c:pt>
                <c:pt idx="66">
                  <c:v>1869.5416666666663</c:v>
                </c:pt>
                <c:pt idx="67">
                  <c:v>1869.6249999999995</c:v>
                </c:pt>
                <c:pt idx="68">
                  <c:v>1869.7083333333328</c:v>
                </c:pt>
                <c:pt idx="69">
                  <c:v>1869.7916666666661</c:v>
                </c:pt>
                <c:pt idx="70">
                  <c:v>1869.8749999999993</c:v>
                </c:pt>
                <c:pt idx="71">
                  <c:v>1869.9583333333326</c:v>
                </c:pt>
                <c:pt idx="72">
                  <c:v>1870.0416666666667</c:v>
                </c:pt>
                <c:pt idx="73">
                  <c:v>1870.125</c:v>
                </c:pt>
                <c:pt idx="74">
                  <c:v>1870.2083333333333</c:v>
                </c:pt>
                <c:pt idx="75">
                  <c:v>1870.2916666666665</c:v>
                </c:pt>
                <c:pt idx="76">
                  <c:v>1870.3749999999998</c:v>
                </c:pt>
                <c:pt idx="77">
                  <c:v>1870.458333333333</c:v>
                </c:pt>
                <c:pt idx="78">
                  <c:v>1870.5416666666663</c:v>
                </c:pt>
                <c:pt idx="79">
                  <c:v>1870.6249999999995</c:v>
                </c:pt>
                <c:pt idx="80">
                  <c:v>1870.7083333333328</c:v>
                </c:pt>
                <c:pt idx="81">
                  <c:v>1870.7916666666661</c:v>
                </c:pt>
                <c:pt idx="82">
                  <c:v>1870.8749999999993</c:v>
                </c:pt>
                <c:pt idx="83">
                  <c:v>1870.9583333333326</c:v>
                </c:pt>
              </c:numCache>
            </c:numRef>
          </c:xVal>
          <c:yVal>
            <c:numRef>
              <c:f>Sheet3!$K$2:$K$85</c:f>
              <c:numCache>
                <c:formatCode>General</c:formatCode>
                <c:ptCount val="84"/>
                <c:pt idx="0">
                  <c:v>146</c:v>
                </c:pt>
                <c:pt idx="1">
                  <c:v>143</c:v>
                </c:pt>
                <c:pt idx="2">
                  <c:v>177</c:v>
                </c:pt>
                <c:pt idx="3">
                  <c:v>145</c:v>
                </c:pt>
                <c:pt idx="4">
                  <c:v>140</c:v>
                </c:pt>
                <c:pt idx="5">
                  <c:v>96</c:v>
                </c:pt>
                <c:pt idx="6">
                  <c:v>95</c:v>
                </c:pt>
                <c:pt idx="7">
                  <c:v>88</c:v>
                </c:pt>
                <c:pt idx="8">
                  <c:v>119</c:v>
                </c:pt>
                <c:pt idx="9">
                  <c:v>133</c:v>
                </c:pt>
                <c:pt idx="10">
                  <c:v>119</c:v>
                </c:pt>
                <c:pt idx="11">
                  <c:v>122</c:v>
                </c:pt>
                <c:pt idx="12">
                  <c:v>119</c:v>
                </c:pt>
                <c:pt idx="13">
                  <c:v>111</c:v>
                </c:pt>
                <c:pt idx="14">
                  <c:v>149</c:v>
                </c:pt>
                <c:pt idx="15">
                  <c:v>161</c:v>
                </c:pt>
                <c:pt idx="16">
                  <c:v>176</c:v>
                </c:pt>
                <c:pt idx="17">
                  <c:v>124</c:v>
                </c:pt>
                <c:pt idx="18">
                  <c:v>110</c:v>
                </c:pt>
                <c:pt idx="19">
                  <c:v>123</c:v>
                </c:pt>
                <c:pt idx="20">
                  <c:v>118</c:v>
                </c:pt>
                <c:pt idx="21">
                  <c:v>137</c:v>
                </c:pt>
                <c:pt idx="22">
                  <c:v>120</c:v>
                </c:pt>
                <c:pt idx="23">
                  <c:v>115</c:v>
                </c:pt>
                <c:pt idx="24">
                  <c:v>112</c:v>
                </c:pt>
                <c:pt idx="25">
                  <c:v>110</c:v>
                </c:pt>
                <c:pt idx="26">
                  <c:v>154</c:v>
                </c:pt>
                <c:pt idx="27">
                  <c:v>161</c:v>
                </c:pt>
                <c:pt idx="28">
                  <c:v>148</c:v>
                </c:pt>
                <c:pt idx="29">
                  <c:v>182</c:v>
                </c:pt>
                <c:pt idx="30">
                  <c:v>135</c:v>
                </c:pt>
                <c:pt idx="31">
                  <c:v>150</c:v>
                </c:pt>
                <c:pt idx="32">
                  <c:v>135</c:v>
                </c:pt>
                <c:pt idx="33">
                  <c:v>163</c:v>
                </c:pt>
                <c:pt idx="34">
                  <c:v>156</c:v>
                </c:pt>
                <c:pt idx="35">
                  <c:v>138</c:v>
                </c:pt>
                <c:pt idx="36">
                  <c:v>235</c:v>
                </c:pt>
                <c:pt idx="37">
                  <c:v>199</c:v>
                </c:pt>
                <c:pt idx="38">
                  <c:v>273</c:v>
                </c:pt>
                <c:pt idx="39">
                  <c:v>427</c:v>
                </c:pt>
                <c:pt idx="40">
                  <c:v>724</c:v>
                </c:pt>
                <c:pt idx="41">
                  <c:v>868</c:v>
                </c:pt>
                <c:pt idx="42">
                  <c:v>811</c:v>
                </c:pt>
                <c:pt idx="43">
                  <c:v>566</c:v>
                </c:pt>
                <c:pt idx="44">
                  <c:v>580</c:v>
                </c:pt>
                <c:pt idx="45">
                  <c:v>468</c:v>
                </c:pt>
                <c:pt idx="46">
                  <c:v>555</c:v>
                </c:pt>
                <c:pt idx="47">
                  <c:v>578</c:v>
                </c:pt>
                <c:pt idx="48">
                  <c:v>632</c:v>
                </c:pt>
                <c:pt idx="49">
                  <c:v>889</c:v>
                </c:pt>
                <c:pt idx="50">
                  <c:v>1255</c:v>
                </c:pt>
                <c:pt idx="51">
                  <c:v>1197</c:v>
                </c:pt>
                <c:pt idx="52">
                  <c:v>1013</c:v>
                </c:pt>
                <c:pt idx="53">
                  <c:v>600</c:v>
                </c:pt>
                <c:pt idx="54">
                  <c:v>430</c:v>
                </c:pt>
                <c:pt idx="55">
                  <c:v>297</c:v>
                </c:pt>
                <c:pt idx="56">
                  <c:v>163</c:v>
                </c:pt>
                <c:pt idx="57">
                  <c:v>131</c:v>
                </c:pt>
                <c:pt idx="58">
                  <c:v>136</c:v>
                </c:pt>
                <c:pt idx="59">
                  <c:v>148</c:v>
                </c:pt>
                <c:pt idx="60">
                  <c:v>113</c:v>
                </c:pt>
                <c:pt idx="61">
                  <c:v>82</c:v>
                </c:pt>
                <c:pt idx="62">
                  <c:v>93</c:v>
                </c:pt>
                <c:pt idx="63">
                  <c:v>82</c:v>
                </c:pt>
                <c:pt idx="64">
                  <c:v>69</c:v>
                </c:pt>
                <c:pt idx="65">
                  <c:v>54</c:v>
                </c:pt>
                <c:pt idx="66">
                  <c:v>64</c:v>
                </c:pt>
                <c:pt idx="67">
                  <c:v>46</c:v>
                </c:pt>
                <c:pt idx="68">
                  <c:v>43</c:v>
                </c:pt>
                <c:pt idx="69">
                  <c:v>58</c:v>
                </c:pt>
                <c:pt idx="70">
                  <c:v>70</c:v>
                </c:pt>
                <c:pt idx="71">
                  <c:v>68</c:v>
                </c:pt>
                <c:pt idx="72">
                  <c:v>60</c:v>
                </c:pt>
                <c:pt idx="73">
                  <c:v>53</c:v>
                </c:pt>
                <c:pt idx="74">
                  <c:v>49</c:v>
                </c:pt>
                <c:pt idx="75">
                  <c:v>66</c:v>
                </c:pt>
                <c:pt idx="76">
                  <c:v>59</c:v>
                </c:pt>
                <c:pt idx="77">
                  <c:v>49</c:v>
                </c:pt>
                <c:pt idx="78">
                  <c:v>41</c:v>
                </c:pt>
                <c:pt idx="79">
                  <c:v>41</c:v>
                </c:pt>
                <c:pt idx="80">
                  <c:v>36</c:v>
                </c:pt>
                <c:pt idx="81">
                  <c:v>35</c:v>
                </c:pt>
                <c:pt idx="82">
                  <c:v>43</c:v>
                </c:pt>
                <c:pt idx="83">
                  <c:v>61</c:v>
                </c:pt>
              </c:numCache>
            </c:numRef>
          </c:yVal>
          <c:smooth val="1"/>
          <c:extLst>
            <c:ext xmlns:c16="http://schemas.microsoft.com/office/drawing/2014/chart" uri="{C3380CC4-5D6E-409C-BE32-E72D297353CC}">
              <c16:uniqueId val="{00000001-A058-4C17-A02C-084B26D5F519}"/>
            </c:ext>
          </c:extLst>
        </c:ser>
        <c:dLbls>
          <c:showLegendKey val="0"/>
          <c:showVal val="0"/>
          <c:showCatName val="0"/>
          <c:showSerName val="0"/>
          <c:showPercent val="0"/>
          <c:showBubbleSize val="0"/>
        </c:dLbls>
        <c:axId val="731391440"/>
        <c:axId val="731393520"/>
      </c:scatterChart>
      <c:valAx>
        <c:axId val="731391440"/>
        <c:scaling>
          <c:orientation val="minMax"/>
          <c:max val="1871"/>
          <c:min val="1864"/>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731393520"/>
        <c:crosses val="autoZero"/>
        <c:crossBetween val="midCat"/>
      </c:valAx>
      <c:valAx>
        <c:axId val="7313935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73139144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de-DE" sz="2800"/>
              <a:t>Kuolleet</a:t>
            </a:r>
            <a:r>
              <a:rPr lang="de-DE" sz="2800" baseline="0"/>
              <a:t> Tyrvään rovastikunnassa 1864-1870</a:t>
            </a:r>
            <a:endParaRPr lang="de-DE" sz="2800"/>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scatterChart>
        <c:scatterStyle val="smoothMarker"/>
        <c:varyColors val="0"/>
        <c:ser>
          <c:idx val="1"/>
          <c:order val="1"/>
          <c:tx>
            <c:v>Kuolleet</c:v>
          </c:tx>
          <c:spPr>
            <a:ln w="63500" cap="rnd">
              <a:solidFill>
                <a:schemeClr val="accent2"/>
              </a:solidFill>
              <a:round/>
            </a:ln>
            <a:effectLst/>
          </c:spPr>
          <c:marker>
            <c:symbol val="none"/>
          </c:marker>
          <c:xVal>
            <c:numRef>
              <c:f>Sheet3!$M$2:$M$85</c:f>
              <c:numCache>
                <c:formatCode>General</c:formatCode>
                <c:ptCount val="84"/>
                <c:pt idx="0">
                  <c:v>1864.0416666666667</c:v>
                </c:pt>
                <c:pt idx="1">
                  <c:v>1864.125</c:v>
                </c:pt>
                <c:pt idx="2">
                  <c:v>1864.2083333333333</c:v>
                </c:pt>
                <c:pt idx="3">
                  <c:v>1864.2916666666665</c:v>
                </c:pt>
                <c:pt idx="4">
                  <c:v>1864.3749999999998</c:v>
                </c:pt>
                <c:pt idx="5">
                  <c:v>1864.458333333333</c:v>
                </c:pt>
                <c:pt idx="6">
                  <c:v>1864.5416666666663</c:v>
                </c:pt>
                <c:pt idx="7">
                  <c:v>1864.6249999999995</c:v>
                </c:pt>
                <c:pt idx="8">
                  <c:v>1864.7083333333328</c:v>
                </c:pt>
                <c:pt idx="9">
                  <c:v>1864.7916666666661</c:v>
                </c:pt>
                <c:pt idx="10">
                  <c:v>1864.8749999999993</c:v>
                </c:pt>
                <c:pt idx="11">
                  <c:v>1864.9583333333326</c:v>
                </c:pt>
                <c:pt idx="12">
                  <c:v>1865.0416666666667</c:v>
                </c:pt>
                <c:pt idx="13">
                  <c:v>1865.125</c:v>
                </c:pt>
                <c:pt idx="14">
                  <c:v>1865.2083333333333</c:v>
                </c:pt>
                <c:pt idx="15">
                  <c:v>1865.2916666666665</c:v>
                </c:pt>
                <c:pt idx="16">
                  <c:v>1865.3749999999998</c:v>
                </c:pt>
                <c:pt idx="17">
                  <c:v>1865.458333333333</c:v>
                </c:pt>
                <c:pt idx="18">
                  <c:v>1865.5416666666663</c:v>
                </c:pt>
                <c:pt idx="19">
                  <c:v>1865.6249999999995</c:v>
                </c:pt>
                <c:pt idx="20">
                  <c:v>1865.7083333333328</c:v>
                </c:pt>
                <c:pt idx="21">
                  <c:v>1865.7916666666661</c:v>
                </c:pt>
                <c:pt idx="22">
                  <c:v>1865.8749999999993</c:v>
                </c:pt>
                <c:pt idx="23">
                  <c:v>1865.9583333333326</c:v>
                </c:pt>
                <c:pt idx="24">
                  <c:v>1866.0416666666667</c:v>
                </c:pt>
                <c:pt idx="25">
                  <c:v>1866.125</c:v>
                </c:pt>
                <c:pt idx="26">
                  <c:v>1866.2083333333333</c:v>
                </c:pt>
                <c:pt idx="27">
                  <c:v>1866.2916666666665</c:v>
                </c:pt>
                <c:pt idx="28">
                  <c:v>1866.3749999999998</c:v>
                </c:pt>
                <c:pt idx="29">
                  <c:v>1866.458333333333</c:v>
                </c:pt>
                <c:pt idx="30">
                  <c:v>1866.5416666666663</c:v>
                </c:pt>
                <c:pt idx="31">
                  <c:v>1866.6249999999995</c:v>
                </c:pt>
                <c:pt idx="32">
                  <c:v>1866.7083333333328</c:v>
                </c:pt>
                <c:pt idx="33">
                  <c:v>1866.7916666666661</c:v>
                </c:pt>
                <c:pt idx="34">
                  <c:v>1866.8749999999993</c:v>
                </c:pt>
                <c:pt idx="35">
                  <c:v>1866.9583333333326</c:v>
                </c:pt>
                <c:pt idx="36">
                  <c:v>1867.0416666666667</c:v>
                </c:pt>
                <c:pt idx="37">
                  <c:v>1867.125</c:v>
                </c:pt>
                <c:pt idx="38">
                  <c:v>1867.2083333333333</c:v>
                </c:pt>
                <c:pt idx="39">
                  <c:v>1867.2916666666665</c:v>
                </c:pt>
                <c:pt idx="40">
                  <c:v>1867.3749999999998</c:v>
                </c:pt>
                <c:pt idx="41">
                  <c:v>1867.458333333333</c:v>
                </c:pt>
                <c:pt idx="42">
                  <c:v>1867.5416666666663</c:v>
                </c:pt>
                <c:pt idx="43">
                  <c:v>1867.6249999999995</c:v>
                </c:pt>
                <c:pt idx="44">
                  <c:v>1867.7083333333328</c:v>
                </c:pt>
                <c:pt idx="45">
                  <c:v>1867.7916666666661</c:v>
                </c:pt>
                <c:pt idx="46">
                  <c:v>1867.8749999999993</c:v>
                </c:pt>
                <c:pt idx="47">
                  <c:v>1867.9583333333326</c:v>
                </c:pt>
                <c:pt idx="48">
                  <c:v>1868.0416666666667</c:v>
                </c:pt>
                <c:pt idx="49">
                  <c:v>1868.125</c:v>
                </c:pt>
                <c:pt idx="50">
                  <c:v>1868.2083333333333</c:v>
                </c:pt>
                <c:pt idx="51">
                  <c:v>1868.2916666666665</c:v>
                </c:pt>
                <c:pt idx="52">
                  <c:v>1868.3749999999998</c:v>
                </c:pt>
                <c:pt idx="53">
                  <c:v>1868.458333333333</c:v>
                </c:pt>
                <c:pt idx="54">
                  <c:v>1868.5416666666663</c:v>
                </c:pt>
                <c:pt idx="55">
                  <c:v>1868.6249999999995</c:v>
                </c:pt>
                <c:pt idx="56">
                  <c:v>1868.7083333333328</c:v>
                </c:pt>
                <c:pt idx="57">
                  <c:v>1868.7916666666661</c:v>
                </c:pt>
                <c:pt idx="58">
                  <c:v>1868.8749999999993</c:v>
                </c:pt>
                <c:pt idx="59">
                  <c:v>1868.9583333333326</c:v>
                </c:pt>
                <c:pt idx="60">
                  <c:v>1869.0416666666667</c:v>
                </c:pt>
                <c:pt idx="61">
                  <c:v>1869.125</c:v>
                </c:pt>
                <c:pt idx="62">
                  <c:v>1869.2083333333333</c:v>
                </c:pt>
                <c:pt idx="63">
                  <c:v>1869.2916666666665</c:v>
                </c:pt>
                <c:pt idx="64">
                  <c:v>1869.3749999999998</c:v>
                </c:pt>
                <c:pt idx="65">
                  <c:v>1869.458333333333</c:v>
                </c:pt>
                <c:pt idx="66">
                  <c:v>1869.5416666666663</c:v>
                </c:pt>
                <c:pt idx="67">
                  <c:v>1869.6249999999995</c:v>
                </c:pt>
                <c:pt idx="68">
                  <c:v>1869.7083333333328</c:v>
                </c:pt>
                <c:pt idx="69">
                  <c:v>1869.7916666666661</c:v>
                </c:pt>
                <c:pt idx="70">
                  <c:v>1869.8749999999993</c:v>
                </c:pt>
                <c:pt idx="71">
                  <c:v>1869.9583333333326</c:v>
                </c:pt>
                <c:pt idx="72">
                  <c:v>1870.0416666666667</c:v>
                </c:pt>
                <c:pt idx="73">
                  <c:v>1870.125</c:v>
                </c:pt>
                <c:pt idx="74">
                  <c:v>1870.2083333333333</c:v>
                </c:pt>
                <c:pt idx="75">
                  <c:v>1870.2916666666665</c:v>
                </c:pt>
                <c:pt idx="76">
                  <c:v>1870.3749999999998</c:v>
                </c:pt>
                <c:pt idx="77">
                  <c:v>1870.458333333333</c:v>
                </c:pt>
                <c:pt idx="78">
                  <c:v>1870.5416666666663</c:v>
                </c:pt>
                <c:pt idx="79">
                  <c:v>1870.6249999999995</c:v>
                </c:pt>
                <c:pt idx="80">
                  <c:v>1870.7083333333328</c:v>
                </c:pt>
                <c:pt idx="81">
                  <c:v>1870.7916666666661</c:v>
                </c:pt>
                <c:pt idx="82">
                  <c:v>1870.8749999999993</c:v>
                </c:pt>
                <c:pt idx="83">
                  <c:v>1870.9583333333326</c:v>
                </c:pt>
              </c:numCache>
            </c:numRef>
          </c:xVal>
          <c:yVal>
            <c:numRef>
              <c:f>Sheet3!$K$2:$K$85</c:f>
              <c:numCache>
                <c:formatCode>General</c:formatCode>
                <c:ptCount val="84"/>
                <c:pt idx="0">
                  <c:v>146</c:v>
                </c:pt>
                <c:pt idx="1">
                  <c:v>143</c:v>
                </c:pt>
                <c:pt idx="2">
                  <c:v>177</c:v>
                </c:pt>
                <c:pt idx="3">
                  <c:v>145</c:v>
                </c:pt>
                <c:pt idx="4">
                  <c:v>140</c:v>
                </c:pt>
                <c:pt idx="5">
                  <c:v>96</c:v>
                </c:pt>
                <c:pt idx="6">
                  <c:v>95</c:v>
                </c:pt>
                <c:pt idx="7">
                  <c:v>88</c:v>
                </c:pt>
                <c:pt idx="8">
                  <c:v>119</c:v>
                </c:pt>
                <c:pt idx="9">
                  <c:v>133</c:v>
                </c:pt>
                <c:pt idx="10">
                  <c:v>119</c:v>
                </c:pt>
                <c:pt idx="11">
                  <c:v>122</c:v>
                </c:pt>
                <c:pt idx="12">
                  <c:v>119</c:v>
                </c:pt>
                <c:pt idx="13">
                  <c:v>111</c:v>
                </c:pt>
                <c:pt idx="14">
                  <c:v>149</c:v>
                </c:pt>
                <c:pt idx="15">
                  <c:v>161</c:v>
                </c:pt>
                <c:pt idx="16">
                  <c:v>176</c:v>
                </c:pt>
                <c:pt idx="17">
                  <c:v>124</c:v>
                </c:pt>
                <c:pt idx="18">
                  <c:v>110</c:v>
                </c:pt>
                <c:pt idx="19">
                  <c:v>123</c:v>
                </c:pt>
                <c:pt idx="20">
                  <c:v>118</c:v>
                </c:pt>
                <c:pt idx="21">
                  <c:v>137</c:v>
                </c:pt>
                <c:pt idx="22">
                  <c:v>120</c:v>
                </c:pt>
                <c:pt idx="23">
                  <c:v>115</c:v>
                </c:pt>
                <c:pt idx="24">
                  <c:v>112</c:v>
                </c:pt>
                <c:pt idx="25">
                  <c:v>110</c:v>
                </c:pt>
                <c:pt idx="26">
                  <c:v>154</c:v>
                </c:pt>
                <c:pt idx="27">
                  <c:v>161</c:v>
                </c:pt>
                <c:pt idx="28">
                  <c:v>148</c:v>
                </c:pt>
                <c:pt idx="29">
                  <c:v>182</c:v>
                </c:pt>
                <c:pt idx="30">
                  <c:v>135</c:v>
                </c:pt>
                <c:pt idx="31">
                  <c:v>150</c:v>
                </c:pt>
                <c:pt idx="32">
                  <c:v>135</c:v>
                </c:pt>
                <c:pt idx="33">
                  <c:v>163</c:v>
                </c:pt>
                <c:pt idx="34">
                  <c:v>156</c:v>
                </c:pt>
                <c:pt idx="35">
                  <c:v>138</c:v>
                </c:pt>
                <c:pt idx="36">
                  <c:v>235</c:v>
                </c:pt>
                <c:pt idx="37">
                  <c:v>199</c:v>
                </c:pt>
                <c:pt idx="38">
                  <c:v>273</c:v>
                </c:pt>
                <c:pt idx="39">
                  <c:v>427</c:v>
                </c:pt>
                <c:pt idx="40">
                  <c:v>724</c:v>
                </c:pt>
                <c:pt idx="41">
                  <c:v>868</c:v>
                </c:pt>
                <c:pt idx="42">
                  <c:v>811</c:v>
                </c:pt>
                <c:pt idx="43">
                  <c:v>566</c:v>
                </c:pt>
                <c:pt idx="44">
                  <c:v>580</c:v>
                </c:pt>
                <c:pt idx="45">
                  <c:v>468</c:v>
                </c:pt>
                <c:pt idx="46">
                  <c:v>555</c:v>
                </c:pt>
                <c:pt idx="47">
                  <c:v>578</c:v>
                </c:pt>
                <c:pt idx="48">
                  <c:v>632</c:v>
                </c:pt>
                <c:pt idx="49">
                  <c:v>889</c:v>
                </c:pt>
                <c:pt idx="50">
                  <c:v>1255</c:v>
                </c:pt>
                <c:pt idx="51">
                  <c:v>1197</c:v>
                </c:pt>
                <c:pt idx="52">
                  <c:v>1013</c:v>
                </c:pt>
                <c:pt idx="53">
                  <c:v>600</c:v>
                </c:pt>
                <c:pt idx="54">
                  <c:v>430</c:v>
                </c:pt>
                <c:pt idx="55">
                  <c:v>297</c:v>
                </c:pt>
                <c:pt idx="56">
                  <c:v>163</c:v>
                </c:pt>
                <c:pt idx="57">
                  <c:v>131</c:v>
                </c:pt>
                <c:pt idx="58">
                  <c:v>136</c:v>
                </c:pt>
                <c:pt idx="59">
                  <c:v>148</c:v>
                </c:pt>
                <c:pt idx="60">
                  <c:v>113</c:v>
                </c:pt>
                <c:pt idx="61">
                  <c:v>82</c:v>
                </c:pt>
                <c:pt idx="62">
                  <c:v>93</c:v>
                </c:pt>
                <c:pt idx="63">
                  <c:v>82</c:v>
                </c:pt>
                <c:pt idx="64">
                  <c:v>69</c:v>
                </c:pt>
                <c:pt idx="65">
                  <c:v>54</c:v>
                </c:pt>
                <c:pt idx="66">
                  <c:v>64</c:v>
                </c:pt>
                <c:pt idx="67">
                  <c:v>46</c:v>
                </c:pt>
                <c:pt idx="68">
                  <c:v>43</c:v>
                </c:pt>
                <c:pt idx="69">
                  <c:v>58</c:v>
                </c:pt>
                <c:pt idx="70">
                  <c:v>70</c:v>
                </c:pt>
                <c:pt idx="71">
                  <c:v>68</c:v>
                </c:pt>
                <c:pt idx="72">
                  <c:v>60</c:v>
                </c:pt>
                <c:pt idx="73">
                  <c:v>53</c:v>
                </c:pt>
                <c:pt idx="74">
                  <c:v>49</c:v>
                </c:pt>
                <c:pt idx="75">
                  <c:v>66</c:v>
                </c:pt>
                <c:pt idx="76">
                  <c:v>59</c:v>
                </c:pt>
                <c:pt idx="77">
                  <c:v>49</c:v>
                </c:pt>
                <c:pt idx="78">
                  <c:v>41</c:v>
                </c:pt>
                <c:pt idx="79">
                  <c:v>41</c:v>
                </c:pt>
                <c:pt idx="80">
                  <c:v>36</c:v>
                </c:pt>
                <c:pt idx="81">
                  <c:v>35</c:v>
                </c:pt>
                <c:pt idx="82">
                  <c:v>43</c:v>
                </c:pt>
                <c:pt idx="83">
                  <c:v>61</c:v>
                </c:pt>
              </c:numCache>
            </c:numRef>
          </c:yVal>
          <c:smooth val="1"/>
          <c:extLst>
            <c:ext xmlns:c16="http://schemas.microsoft.com/office/drawing/2014/chart" uri="{C3380CC4-5D6E-409C-BE32-E72D297353CC}">
              <c16:uniqueId val="{00000000-E551-4ECD-BF51-86D40C8F6ABF}"/>
            </c:ext>
          </c:extLst>
        </c:ser>
        <c:dLbls>
          <c:showLegendKey val="0"/>
          <c:showVal val="0"/>
          <c:showCatName val="0"/>
          <c:showSerName val="0"/>
          <c:showPercent val="0"/>
          <c:showBubbleSize val="0"/>
        </c:dLbls>
        <c:axId val="731391440"/>
        <c:axId val="731393520"/>
        <c:extLst>
          <c:ext xmlns:c15="http://schemas.microsoft.com/office/drawing/2012/chart" uri="{02D57815-91ED-43cb-92C2-25804820EDAC}">
            <c15:filteredScatterSeries>
              <c15:ser>
                <c:idx val="0"/>
                <c:order val="0"/>
                <c:tx>
                  <c:v>Syntyneet</c:v>
                </c:tx>
                <c:spPr>
                  <a:ln w="19050" cap="rnd">
                    <a:solidFill>
                      <a:schemeClr val="accent1"/>
                    </a:solidFill>
                    <a:round/>
                  </a:ln>
                  <a:effectLst/>
                </c:spPr>
                <c:marker>
                  <c:symbol val="none"/>
                </c:marker>
                <c:xVal>
                  <c:numRef>
                    <c:extLst>
                      <c:ext uri="{02D57815-91ED-43cb-92C2-25804820EDAC}">
                        <c15:formulaRef>
                          <c15:sqref>Sheet3!$M$2:$M$85</c15:sqref>
                        </c15:formulaRef>
                      </c:ext>
                    </c:extLst>
                    <c:numCache>
                      <c:formatCode>General</c:formatCode>
                      <c:ptCount val="84"/>
                      <c:pt idx="0">
                        <c:v>1864.0416666666667</c:v>
                      </c:pt>
                      <c:pt idx="1">
                        <c:v>1864.125</c:v>
                      </c:pt>
                      <c:pt idx="2">
                        <c:v>1864.2083333333333</c:v>
                      </c:pt>
                      <c:pt idx="3">
                        <c:v>1864.2916666666665</c:v>
                      </c:pt>
                      <c:pt idx="4">
                        <c:v>1864.3749999999998</c:v>
                      </c:pt>
                      <c:pt idx="5">
                        <c:v>1864.458333333333</c:v>
                      </c:pt>
                      <c:pt idx="6">
                        <c:v>1864.5416666666663</c:v>
                      </c:pt>
                      <c:pt idx="7">
                        <c:v>1864.6249999999995</c:v>
                      </c:pt>
                      <c:pt idx="8">
                        <c:v>1864.7083333333328</c:v>
                      </c:pt>
                      <c:pt idx="9">
                        <c:v>1864.7916666666661</c:v>
                      </c:pt>
                      <c:pt idx="10">
                        <c:v>1864.8749999999993</c:v>
                      </c:pt>
                      <c:pt idx="11">
                        <c:v>1864.9583333333326</c:v>
                      </c:pt>
                      <c:pt idx="12">
                        <c:v>1865.0416666666667</c:v>
                      </c:pt>
                      <c:pt idx="13">
                        <c:v>1865.125</c:v>
                      </c:pt>
                      <c:pt idx="14">
                        <c:v>1865.2083333333333</c:v>
                      </c:pt>
                      <c:pt idx="15">
                        <c:v>1865.2916666666665</c:v>
                      </c:pt>
                      <c:pt idx="16">
                        <c:v>1865.3749999999998</c:v>
                      </c:pt>
                      <c:pt idx="17">
                        <c:v>1865.458333333333</c:v>
                      </c:pt>
                      <c:pt idx="18">
                        <c:v>1865.5416666666663</c:v>
                      </c:pt>
                      <c:pt idx="19">
                        <c:v>1865.6249999999995</c:v>
                      </c:pt>
                      <c:pt idx="20">
                        <c:v>1865.7083333333328</c:v>
                      </c:pt>
                      <c:pt idx="21">
                        <c:v>1865.7916666666661</c:v>
                      </c:pt>
                      <c:pt idx="22">
                        <c:v>1865.8749999999993</c:v>
                      </c:pt>
                      <c:pt idx="23">
                        <c:v>1865.9583333333326</c:v>
                      </c:pt>
                      <c:pt idx="24">
                        <c:v>1866.0416666666667</c:v>
                      </c:pt>
                      <c:pt idx="25">
                        <c:v>1866.125</c:v>
                      </c:pt>
                      <c:pt idx="26">
                        <c:v>1866.2083333333333</c:v>
                      </c:pt>
                      <c:pt idx="27">
                        <c:v>1866.2916666666665</c:v>
                      </c:pt>
                      <c:pt idx="28">
                        <c:v>1866.3749999999998</c:v>
                      </c:pt>
                      <c:pt idx="29">
                        <c:v>1866.458333333333</c:v>
                      </c:pt>
                      <c:pt idx="30">
                        <c:v>1866.5416666666663</c:v>
                      </c:pt>
                      <c:pt idx="31">
                        <c:v>1866.6249999999995</c:v>
                      </c:pt>
                      <c:pt idx="32">
                        <c:v>1866.7083333333328</c:v>
                      </c:pt>
                      <c:pt idx="33">
                        <c:v>1866.7916666666661</c:v>
                      </c:pt>
                      <c:pt idx="34">
                        <c:v>1866.8749999999993</c:v>
                      </c:pt>
                      <c:pt idx="35">
                        <c:v>1866.9583333333326</c:v>
                      </c:pt>
                      <c:pt idx="36">
                        <c:v>1867.0416666666667</c:v>
                      </c:pt>
                      <c:pt idx="37">
                        <c:v>1867.125</c:v>
                      </c:pt>
                      <c:pt idx="38">
                        <c:v>1867.2083333333333</c:v>
                      </c:pt>
                      <c:pt idx="39">
                        <c:v>1867.2916666666665</c:v>
                      </c:pt>
                      <c:pt idx="40">
                        <c:v>1867.3749999999998</c:v>
                      </c:pt>
                      <c:pt idx="41">
                        <c:v>1867.458333333333</c:v>
                      </c:pt>
                      <c:pt idx="42">
                        <c:v>1867.5416666666663</c:v>
                      </c:pt>
                      <c:pt idx="43">
                        <c:v>1867.6249999999995</c:v>
                      </c:pt>
                      <c:pt idx="44">
                        <c:v>1867.7083333333328</c:v>
                      </c:pt>
                      <c:pt idx="45">
                        <c:v>1867.7916666666661</c:v>
                      </c:pt>
                      <c:pt idx="46">
                        <c:v>1867.8749999999993</c:v>
                      </c:pt>
                      <c:pt idx="47">
                        <c:v>1867.9583333333326</c:v>
                      </c:pt>
                      <c:pt idx="48">
                        <c:v>1868.0416666666667</c:v>
                      </c:pt>
                      <c:pt idx="49">
                        <c:v>1868.125</c:v>
                      </c:pt>
                      <c:pt idx="50">
                        <c:v>1868.2083333333333</c:v>
                      </c:pt>
                      <c:pt idx="51">
                        <c:v>1868.2916666666665</c:v>
                      </c:pt>
                      <c:pt idx="52">
                        <c:v>1868.3749999999998</c:v>
                      </c:pt>
                      <c:pt idx="53">
                        <c:v>1868.458333333333</c:v>
                      </c:pt>
                      <c:pt idx="54">
                        <c:v>1868.5416666666663</c:v>
                      </c:pt>
                      <c:pt idx="55">
                        <c:v>1868.6249999999995</c:v>
                      </c:pt>
                      <c:pt idx="56">
                        <c:v>1868.7083333333328</c:v>
                      </c:pt>
                      <c:pt idx="57">
                        <c:v>1868.7916666666661</c:v>
                      </c:pt>
                      <c:pt idx="58">
                        <c:v>1868.8749999999993</c:v>
                      </c:pt>
                      <c:pt idx="59">
                        <c:v>1868.9583333333326</c:v>
                      </c:pt>
                      <c:pt idx="60">
                        <c:v>1869.0416666666667</c:v>
                      </c:pt>
                      <c:pt idx="61">
                        <c:v>1869.125</c:v>
                      </c:pt>
                      <c:pt idx="62">
                        <c:v>1869.2083333333333</c:v>
                      </c:pt>
                      <c:pt idx="63">
                        <c:v>1869.2916666666665</c:v>
                      </c:pt>
                      <c:pt idx="64">
                        <c:v>1869.3749999999998</c:v>
                      </c:pt>
                      <c:pt idx="65">
                        <c:v>1869.458333333333</c:v>
                      </c:pt>
                      <c:pt idx="66">
                        <c:v>1869.5416666666663</c:v>
                      </c:pt>
                      <c:pt idx="67">
                        <c:v>1869.6249999999995</c:v>
                      </c:pt>
                      <c:pt idx="68">
                        <c:v>1869.7083333333328</c:v>
                      </c:pt>
                      <c:pt idx="69">
                        <c:v>1869.7916666666661</c:v>
                      </c:pt>
                      <c:pt idx="70">
                        <c:v>1869.8749999999993</c:v>
                      </c:pt>
                      <c:pt idx="71">
                        <c:v>1869.9583333333326</c:v>
                      </c:pt>
                      <c:pt idx="72">
                        <c:v>1870.0416666666667</c:v>
                      </c:pt>
                      <c:pt idx="73">
                        <c:v>1870.125</c:v>
                      </c:pt>
                      <c:pt idx="74">
                        <c:v>1870.2083333333333</c:v>
                      </c:pt>
                      <c:pt idx="75">
                        <c:v>1870.2916666666665</c:v>
                      </c:pt>
                      <c:pt idx="76">
                        <c:v>1870.3749999999998</c:v>
                      </c:pt>
                      <c:pt idx="77">
                        <c:v>1870.458333333333</c:v>
                      </c:pt>
                      <c:pt idx="78">
                        <c:v>1870.5416666666663</c:v>
                      </c:pt>
                      <c:pt idx="79">
                        <c:v>1870.6249999999995</c:v>
                      </c:pt>
                      <c:pt idx="80">
                        <c:v>1870.7083333333328</c:v>
                      </c:pt>
                      <c:pt idx="81">
                        <c:v>1870.7916666666661</c:v>
                      </c:pt>
                      <c:pt idx="82">
                        <c:v>1870.8749999999993</c:v>
                      </c:pt>
                      <c:pt idx="83">
                        <c:v>1870.9583333333326</c:v>
                      </c:pt>
                    </c:numCache>
                  </c:numRef>
                </c:xVal>
                <c:yVal>
                  <c:numRef>
                    <c:extLst>
                      <c:ext uri="{02D57815-91ED-43cb-92C2-25804820EDAC}">
                        <c15:formulaRef>
                          <c15:sqref>Sheet3!$J$2:$J$85</c15:sqref>
                        </c15:formulaRef>
                      </c:ext>
                    </c:extLst>
                    <c:numCache>
                      <c:formatCode>General</c:formatCode>
                      <c:ptCount val="84"/>
                      <c:pt idx="0">
                        <c:v>182</c:v>
                      </c:pt>
                      <c:pt idx="1">
                        <c:v>215</c:v>
                      </c:pt>
                      <c:pt idx="2">
                        <c:v>190</c:v>
                      </c:pt>
                      <c:pt idx="3">
                        <c:v>191</c:v>
                      </c:pt>
                      <c:pt idx="4">
                        <c:v>195</c:v>
                      </c:pt>
                      <c:pt idx="5">
                        <c:v>214</c:v>
                      </c:pt>
                      <c:pt idx="6">
                        <c:v>185</c:v>
                      </c:pt>
                      <c:pt idx="7">
                        <c:v>173</c:v>
                      </c:pt>
                      <c:pt idx="8">
                        <c:v>230</c:v>
                      </c:pt>
                      <c:pt idx="9">
                        <c:v>195</c:v>
                      </c:pt>
                      <c:pt idx="10">
                        <c:v>177</c:v>
                      </c:pt>
                      <c:pt idx="11">
                        <c:v>201</c:v>
                      </c:pt>
                      <c:pt idx="12">
                        <c:v>213</c:v>
                      </c:pt>
                      <c:pt idx="13">
                        <c:v>178</c:v>
                      </c:pt>
                      <c:pt idx="14">
                        <c:v>184</c:v>
                      </c:pt>
                      <c:pt idx="15">
                        <c:v>206</c:v>
                      </c:pt>
                      <c:pt idx="16">
                        <c:v>227</c:v>
                      </c:pt>
                      <c:pt idx="17">
                        <c:v>217</c:v>
                      </c:pt>
                      <c:pt idx="18">
                        <c:v>212</c:v>
                      </c:pt>
                      <c:pt idx="19">
                        <c:v>220</c:v>
                      </c:pt>
                      <c:pt idx="20">
                        <c:v>229</c:v>
                      </c:pt>
                      <c:pt idx="21">
                        <c:v>208</c:v>
                      </c:pt>
                      <c:pt idx="22">
                        <c:v>187</c:v>
                      </c:pt>
                      <c:pt idx="23">
                        <c:v>211</c:v>
                      </c:pt>
                      <c:pt idx="24">
                        <c:v>180</c:v>
                      </c:pt>
                      <c:pt idx="25">
                        <c:v>191</c:v>
                      </c:pt>
                      <c:pt idx="26">
                        <c:v>203</c:v>
                      </c:pt>
                      <c:pt idx="27">
                        <c:v>189</c:v>
                      </c:pt>
                      <c:pt idx="28">
                        <c:v>187</c:v>
                      </c:pt>
                      <c:pt idx="29">
                        <c:v>195</c:v>
                      </c:pt>
                      <c:pt idx="30">
                        <c:v>232</c:v>
                      </c:pt>
                      <c:pt idx="31">
                        <c:v>197</c:v>
                      </c:pt>
                      <c:pt idx="32">
                        <c:v>184</c:v>
                      </c:pt>
                      <c:pt idx="33">
                        <c:v>185</c:v>
                      </c:pt>
                      <c:pt idx="34">
                        <c:v>184</c:v>
                      </c:pt>
                      <c:pt idx="35">
                        <c:v>169</c:v>
                      </c:pt>
                      <c:pt idx="36">
                        <c:v>151</c:v>
                      </c:pt>
                      <c:pt idx="37">
                        <c:v>158</c:v>
                      </c:pt>
                      <c:pt idx="38">
                        <c:v>170</c:v>
                      </c:pt>
                      <c:pt idx="39">
                        <c:v>167</c:v>
                      </c:pt>
                      <c:pt idx="40">
                        <c:v>164</c:v>
                      </c:pt>
                      <c:pt idx="41">
                        <c:v>157</c:v>
                      </c:pt>
                      <c:pt idx="42">
                        <c:v>196</c:v>
                      </c:pt>
                      <c:pt idx="43">
                        <c:v>194</c:v>
                      </c:pt>
                      <c:pt idx="44">
                        <c:v>181</c:v>
                      </c:pt>
                      <c:pt idx="45">
                        <c:v>119</c:v>
                      </c:pt>
                      <c:pt idx="46">
                        <c:v>93</c:v>
                      </c:pt>
                      <c:pt idx="47">
                        <c:v>97</c:v>
                      </c:pt>
                      <c:pt idx="48">
                        <c:v>73</c:v>
                      </c:pt>
                      <c:pt idx="49">
                        <c:v>68</c:v>
                      </c:pt>
                      <c:pt idx="50">
                        <c:v>70</c:v>
                      </c:pt>
                      <c:pt idx="51">
                        <c:v>47</c:v>
                      </c:pt>
                      <c:pt idx="52">
                        <c:v>59</c:v>
                      </c:pt>
                      <c:pt idx="53">
                        <c:v>63</c:v>
                      </c:pt>
                      <c:pt idx="54">
                        <c:v>95</c:v>
                      </c:pt>
                      <c:pt idx="55">
                        <c:v>80</c:v>
                      </c:pt>
                      <c:pt idx="56">
                        <c:v>106</c:v>
                      </c:pt>
                      <c:pt idx="57">
                        <c:v>94</c:v>
                      </c:pt>
                      <c:pt idx="58">
                        <c:v>69</c:v>
                      </c:pt>
                      <c:pt idx="59">
                        <c:v>100</c:v>
                      </c:pt>
                      <c:pt idx="60">
                        <c:v>99</c:v>
                      </c:pt>
                      <c:pt idx="61">
                        <c:v>86</c:v>
                      </c:pt>
                      <c:pt idx="62">
                        <c:v>129</c:v>
                      </c:pt>
                      <c:pt idx="63">
                        <c:v>151</c:v>
                      </c:pt>
                      <c:pt idx="64">
                        <c:v>177</c:v>
                      </c:pt>
                      <c:pt idx="65">
                        <c:v>232</c:v>
                      </c:pt>
                      <c:pt idx="66">
                        <c:v>246</c:v>
                      </c:pt>
                      <c:pt idx="67">
                        <c:v>256</c:v>
                      </c:pt>
                      <c:pt idx="68">
                        <c:v>260</c:v>
                      </c:pt>
                      <c:pt idx="69">
                        <c:v>227</c:v>
                      </c:pt>
                      <c:pt idx="70">
                        <c:v>216</c:v>
                      </c:pt>
                      <c:pt idx="71">
                        <c:v>200</c:v>
                      </c:pt>
                      <c:pt idx="72">
                        <c:v>191</c:v>
                      </c:pt>
                      <c:pt idx="73">
                        <c:v>153</c:v>
                      </c:pt>
                      <c:pt idx="74">
                        <c:v>192</c:v>
                      </c:pt>
                      <c:pt idx="75">
                        <c:v>171</c:v>
                      </c:pt>
                      <c:pt idx="76">
                        <c:v>155</c:v>
                      </c:pt>
                      <c:pt idx="77">
                        <c:v>152</c:v>
                      </c:pt>
                      <c:pt idx="78">
                        <c:v>169</c:v>
                      </c:pt>
                      <c:pt idx="79">
                        <c:v>140</c:v>
                      </c:pt>
                      <c:pt idx="80">
                        <c:v>153</c:v>
                      </c:pt>
                      <c:pt idx="81">
                        <c:v>152</c:v>
                      </c:pt>
                      <c:pt idx="82">
                        <c:v>121</c:v>
                      </c:pt>
                      <c:pt idx="83">
                        <c:v>148</c:v>
                      </c:pt>
                    </c:numCache>
                  </c:numRef>
                </c:yVal>
                <c:smooth val="1"/>
                <c:extLst>
                  <c:ext xmlns:c16="http://schemas.microsoft.com/office/drawing/2014/chart" uri="{C3380CC4-5D6E-409C-BE32-E72D297353CC}">
                    <c16:uniqueId val="{00000001-E551-4ECD-BF51-86D40C8F6ABF}"/>
                  </c:ext>
                </c:extLst>
              </c15:ser>
            </c15:filteredScatterSeries>
          </c:ext>
        </c:extLst>
      </c:scatterChart>
      <c:valAx>
        <c:axId val="731391440"/>
        <c:scaling>
          <c:orientation val="minMax"/>
          <c:max val="1871"/>
          <c:min val="1864"/>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731393520"/>
        <c:crosses val="autoZero"/>
        <c:crossBetween val="midCat"/>
      </c:valAx>
      <c:valAx>
        <c:axId val="7313935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73139144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de-DE" sz="2800" baseline="0"/>
              <a:t>Syntyneet Tyrvään rovastikunnassa 1864-1870</a:t>
            </a:r>
            <a:endParaRPr lang="de-DE" sz="2800"/>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scatterChart>
        <c:scatterStyle val="smoothMarker"/>
        <c:varyColors val="0"/>
        <c:ser>
          <c:idx val="0"/>
          <c:order val="0"/>
          <c:tx>
            <c:v>Syntyneet</c:v>
          </c:tx>
          <c:spPr>
            <a:ln w="63500" cap="rnd">
              <a:solidFill>
                <a:schemeClr val="accent1"/>
              </a:solidFill>
              <a:round/>
            </a:ln>
            <a:effectLst/>
          </c:spPr>
          <c:marker>
            <c:symbol val="none"/>
          </c:marker>
          <c:xVal>
            <c:numRef>
              <c:f>Sheet3!$M$2:$M$85</c:f>
              <c:numCache>
                <c:formatCode>General</c:formatCode>
                <c:ptCount val="84"/>
                <c:pt idx="0">
                  <c:v>1864.0416666666667</c:v>
                </c:pt>
                <c:pt idx="1">
                  <c:v>1864.125</c:v>
                </c:pt>
                <c:pt idx="2">
                  <c:v>1864.2083333333333</c:v>
                </c:pt>
                <c:pt idx="3">
                  <c:v>1864.2916666666665</c:v>
                </c:pt>
                <c:pt idx="4">
                  <c:v>1864.3749999999998</c:v>
                </c:pt>
                <c:pt idx="5">
                  <c:v>1864.458333333333</c:v>
                </c:pt>
                <c:pt idx="6">
                  <c:v>1864.5416666666663</c:v>
                </c:pt>
                <c:pt idx="7">
                  <c:v>1864.6249999999995</c:v>
                </c:pt>
                <c:pt idx="8">
                  <c:v>1864.7083333333328</c:v>
                </c:pt>
                <c:pt idx="9">
                  <c:v>1864.7916666666661</c:v>
                </c:pt>
                <c:pt idx="10">
                  <c:v>1864.8749999999993</c:v>
                </c:pt>
                <c:pt idx="11">
                  <c:v>1864.9583333333326</c:v>
                </c:pt>
                <c:pt idx="12">
                  <c:v>1865.0416666666667</c:v>
                </c:pt>
                <c:pt idx="13">
                  <c:v>1865.125</c:v>
                </c:pt>
                <c:pt idx="14">
                  <c:v>1865.2083333333333</c:v>
                </c:pt>
                <c:pt idx="15">
                  <c:v>1865.2916666666665</c:v>
                </c:pt>
                <c:pt idx="16">
                  <c:v>1865.3749999999998</c:v>
                </c:pt>
                <c:pt idx="17">
                  <c:v>1865.458333333333</c:v>
                </c:pt>
                <c:pt idx="18">
                  <c:v>1865.5416666666663</c:v>
                </c:pt>
                <c:pt idx="19">
                  <c:v>1865.6249999999995</c:v>
                </c:pt>
                <c:pt idx="20">
                  <c:v>1865.7083333333328</c:v>
                </c:pt>
                <c:pt idx="21">
                  <c:v>1865.7916666666661</c:v>
                </c:pt>
                <c:pt idx="22">
                  <c:v>1865.8749999999993</c:v>
                </c:pt>
                <c:pt idx="23">
                  <c:v>1865.9583333333326</c:v>
                </c:pt>
                <c:pt idx="24">
                  <c:v>1866.0416666666667</c:v>
                </c:pt>
                <c:pt idx="25">
                  <c:v>1866.125</c:v>
                </c:pt>
                <c:pt idx="26">
                  <c:v>1866.2083333333333</c:v>
                </c:pt>
                <c:pt idx="27">
                  <c:v>1866.2916666666665</c:v>
                </c:pt>
                <c:pt idx="28">
                  <c:v>1866.3749999999998</c:v>
                </c:pt>
                <c:pt idx="29">
                  <c:v>1866.458333333333</c:v>
                </c:pt>
                <c:pt idx="30">
                  <c:v>1866.5416666666663</c:v>
                </c:pt>
                <c:pt idx="31">
                  <c:v>1866.6249999999995</c:v>
                </c:pt>
                <c:pt idx="32">
                  <c:v>1866.7083333333328</c:v>
                </c:pt>
                <c:pt idx="33">
                  <c:v>1866.7916666666661</c:v>
                </c:pt>
                <c:pt idx="34">
                  <c:v>1866.8749999999993</c:v>
                </c:pt>
                <c:pt idx="35">
                  <c:v>1866.9583333333326</c:v>
                </c:pt>
                <c:pt idx="36">
                  <c:v>1867.0416666666667</c:v>
                </c:pt>
                <c:pt idx="37">
                  <c:v>1867.125</c:v>
                </c:pt>
                <c:pt idx="38">
                  <c:v>1867.2083333333333</c:v>
                </c:pt>
                <c:pt idx="39">
                  <c:v>1867.2916666666665</c:v>
                </c:pt>
                <c:pt idx="40">
                  <c:v>1867.3749999999998</c:v>
                </c:pt>
                <c:pt idx="41">
                  <c:v>1867.458333333333</c:v>
                </c:pt>
                <c:pt idx="42">
                  <c:v>1867.5416666666663</c:v>
                </c:pt>
                <c:pt idx="43">
                  <c:v>1867.6249999999995</c:v>
                </c:pt>
                <c:pt idx="44">
                  <c:v>1867.7083333333328</c:v>
                </c:pt>
                <c:pt idx="45">
                  <c:v>1867.7916666666661</c:v>
                </c:pt>
                <c:pt idx="46">
                  <c:v>1867.8749999999993</c:v>
                </c:pt>
                <c:pt idx="47">
                  <c:v>1867.9583333333326</c:v>
                </c:pt>
                <c:pt idx="48">
                  <c:v>1868.0416666666667</c:v>
                </c:pt>
                <c:pt idx="49">
                  <c:v>1868.125</c:v>
                </c:pt>
                <c:pt idx="50">
                  <c:v>1868.2083333333333</c:v>
                </c:pt>
                <c:pt idx="51">
                  <c:v>1868.2916666666665</c:v>
                </c:pt>
                <c:pt idx="52">
                  <c:v>1868.3749999999998</c:v>
                </c:pt>
                <c:pt idx="53">
                  <c:v>1868.458333333333</c:v>
                </c:pt>
                <c:pt idx="54">
                  <c:v>1868.5416666666663</c:v>
                </c:pt>
                <c:pt idx="55">
                  <c:v>1868.6249999999995</c:v>
                </c:pt>
                <c:pt idx="56">
                  <c:v>1868.7083333333328</c:v>
                </c:pt>
                <c:pt idx="57">
                  <c:v>1868.7916666666661</c:v>
                </c:pt>
                <c:pt idx="58">
                  <c:v>1868.8749999999993</c:v>
                </c:pt>
                <c:pt idx="59">
                  <c:v>1868.9583333333326</c:v>
                </c:pt>
                <c:pt idx="60">
                  <c:v>1869.0416666666667</c:v>
                </c:pt>
                <c:pt idx="61">
                  <c:v>1869.125</c:v>
                </c:pt>
                <c:pt idx="62">
                  <c:v>1869.2083333333333</c:v>
                </c:pt>
                <c:pt idx="63">
                  <c:v>1869.2916666666665</c:v>
                </c:pt>
                <c:pt idx="64">
                  <c:v>1869.3749999999998</c:v>
                </c:pt>
                <c:pt idx="65">
                  <c:v>1869.458333333333</c:v>
                </c:pt>
                <c:pt idx="66">
                  <c:v>1869.5416666666663</c:v>
                </c:pt>
                <c:pt idx="67">
                  <c:v>1869.6249999999995</c:v>
                </c:pt>
                <c:pt idx="68">
                  <c:v>1869.7083333333328</c:v>
                </c:pt>
                <c:pt idx="69">
                  <c:v>1869.7916666666661</c:v>
                </c:pt>
                <c:pt idx="70">
                  <c:v>1869.8749999999993</c:v>
                </c:pt>
                <c:pt idx="71">
                  <c:v>1869.9583333333326</c:v>
                </c:pt>
                <c:pt idx="72">
                  <c:v>1870.0416666666667</c:v>
                </c:pt>
                <c:pt idx="73">
                  <c:v>1870.125</c:v>
                </c:pt>
                <c:pt idx="74">
                  <c:v>1870.2083333333333</c:v>
                </c:pt>
                <c:pt idx="75">
                  <c:v>1870.2916666666665</c:v>
                </c:pt>
                <c:pt idx="76">
                  <c:v>1870.3749999999998</c:v>
                </c:pt>
                <c:pt idx="77">
                  <c:v>1870.458333333333</c:v>
                </c:pt>
                <c:pt idx="78">
                  <c:v>1870.5416666666663</c:v>
                </c:pt>
                <c:pt idx="79">
                  <c:v>1870.6249999999995</c:v>
                </c:pt>
                <c:pt idx="80">
                  <c:v>1870.7083333333328</c:v>
                </c:pt>
                <c:pt idx="81">
                  <c:v>1870.7916666666661</c:v>
                </c:pt>
                <c:pt idx="82">
                  <c:v>1870.8749999999993</c:v>
                </c:pt>
                <c:pt idx="83">
                  <c:v>1870.9583333333326</c:v>
                </c:pt>
              </c:numCache>
            </c:numRef>
          </c:xVal>
          <c:yVal>
            <c:numRef>
              <c:f>Sheet3!$J$2:$J$85</c:f>
              <c:numCache>
                <c:formatCode>General</c:formatCode>
                <c:ptCount val="84"/>
                <c:pt idx="0">
                  <c:v>182</c:v>
                </c:pt>
                <c:pt idx="1">
                  <c:v>215</c:v>
                </c:pt>
                <c:pt idx="2">
                  <c:v>190</c:v>
                </c:pt>
                <c:pt idx="3">
                  <c:v>191</c:v>
                </c:pt>
                <c:pt idx="4">
                  <c:v>195</c:v>
                </c:pt>
                <c:pt idx="5">
                  <c:v>214</c:v>
                </c:pt>
                <c:pt idx="6">
                  <c:v>185</c:v>
                </c:pt>
                <c:pt idx="7">
                  <c:v>173</c:v>
                </c:pt>
                <c:pt idx="8">
                  <c:v>230</c:v>
                </c:pt>
                <c:pt idx="9">
                  <c:v>195</c:v>
                </c:pt>
                <c:pt idx="10">
                  <c:v>177</c:v>
                </c:pt>
                <c:pt idx="11">
                  <c:v>201</c:v>
                </c:pt>
                <c:pt idx="12">
                  <c:v>213</c:v>
                </c:pt>
                <c:pt idx="13">
                  <c:v>178</c:v>
                </c:pt>
                <c:pt idx="14">
                  <c:v>184</c:v>
                </c:pt>
                <c:pt idx="15">
                  <c:v>206</c:v>
                </c:pt>
                <c:pt idx="16">
                  <c:v>227</c:v>
                </c:pt>
                <c:pt idx="17">
                  <c:v>217</c:v>
                </c:pt>
                <c:pt idx="18">
                  <c:v>212</c:v>
                </c:pt>
                <c:pt idx="19">
                  <c:v>220</c:v>
                </c:pt>
                <c:pt idx="20">
                  <c:v>229</c:v>
                </c:pt>
                <c:pt idx="21">
                  <c:v>208</c:v>
                </c:pt>
                <c:pt idx="22">
                  <c:v>187</c:v>
                </c:pt>
                <c:pt idx="23">
                  <c:v>211</c:v>
                </c:pt>
                <c:pt idx="24">
                  <c:v>180</c:v>
                </c:pt>
                <c:pt idx="25">
                  <c:v>191</c:v>
                </c:pt>
                <c:pt idx="26">
                  <c:v>203</c:v>
                </c:pt>
                <c:pt idx="27">
                  <c:v>189</c:v>
                </c:pt>
                <c:pt idx="28">
                  <c:v>187</c:v>
                </c:pt>
                <c:pt idx="29">
                  <c:v>195</c:v>
                </c:pt>
                <c:pt idx="30">
                  <c:v>232</c:v>
                </c:pt>
                <c:pt idx="31">
                  <c:v>197</c:v>
                </c:pt>
                <c:pt idx="32">
                  <c:v>184</c:v>
                </c:pt>
                <c:pt idx="33">
                  <c:v>185</c:v>
                </c:pt>
                <c:pt idx="34">
                  <c:v>184</c:v>
                </c:pt>
                <c:pt idx="35">
                  <c:v>169</c:v>
                </c:pt>
                <c:pt idx="36">
                  <c:v>151</c:v>
                </c:pt>
                <c:pt idx="37">
                  <c:v>158</c:v>
                </c:pt>
                <c:pt idx="38">
                  <c:v>170</c:v>
                </c:pt>
                <c:pt idx="39">
                  <c:v>167</c:v>
                </c:pt>
                <c:pt idx="40">
                  <c:v>164</c:v>
                </c:pt>
                <c:pt idx="41">
                  <c:v>157</c:v>
                </c:pt>
                <c:pt idx="42">
                  <c:v>196</c:v>
                </c:pt>
                <c:pt idx="43">
                  <c:v>194</c:v>
                </c:pt>
                <c:pt idx="44">
                  <c:v>181</c:v>
                </c:pt>
                <c:pt idx="45">
                  <c:v>119</c:v>
                </c:pt>
                <c:pt idx="46">
                  <c:v>93</c:v>
                </c:pt>
                <c:pt idx="47">
                  <c:v>97</c:v>
                </c:pt>
                <c:pt idx="48">
                  <c:v>73</c:v>
                </c:pt>
                <c:pt idx="49">
                  <c:v>68</c:v>
                </c:pt>
                <c:pt idx="50">
                  <c:v>70</c:v>
                </c:pt>
                <c:pt idx="51">
                  <c:v>47</c:v>
                </c:pt>
                <c:pt idx="52">
                  <c:v>59</c:v>
                </c:pt>
                <c:pt idx="53">
                  <c:v>63</c:v>
                </c:pt>
                <c:pt idx="54">
                  <c:v>95</c:v>
                </c:pt>
                <c:pt idx="55">
                  <c:v>80</c:v>
                </c:pt>
                <c:pt idx="56">
                  <c:v>106</c:v>
                </c:pt>
                <c:pt idx="57">
                  <c:v>94</c:v>
                </c:pt>
                <c:pt idx="58">
                  <c:v>69</c:v>
                </c:pt>
                <c:pt idx="59">
                  <c:v>100</c:v>
                </c:pt>
                <c:pt idx="60">
                  <c:v>99</c:v>
                </c:pt>
                <c:pt idx="61">
                  <c:v>86</c:v>
                </c:pt>
                <c:pt idx="62">
                  <c:v>129</c:v>
                </c:pt>
                <c:pt idx="63">
                  <c:v>151</c:v>
                </c:pt>
                <c:pt idx="64">
                  <c:v>177</c:v>
                </c:pt>
                <c:pt idx="65">
                  <c:v>232</c:v>
                </c:pt>
                <c:pt idx="66">
                  <c:v>246</c:v>
                </c:pt>
                <c:pt idx="67">
                  <c:v>256</c:v>
                </c:pt>
                <c:pt idx="68">
                  <c:v>260</c:v>
                </c:pt>
                <c:pt idx="69">
                  <c:v>227</c:v>
                </c:pt>
                <c:pt idx="70">
                  <c:v>216</c:v>
                </c:pt>
                <c:pt idx="71">
                  <c:v>200</c:v>
                </c:pt>
                <c:pt idx="72">
                  <c:v>191</c:v>
                </c:pt>
                <c:pt idx="73">
                  <c:v>153</c:v>
                </c:pt>
                <c:pt idx="74">
                  <c:v>192</c:v>
                </c:pt>
                <c:pt idx="75">
                  <c:v>171</c:v>
                </c:pt>
                <c:pt idx="76">
                  <c:v>155</c:v>
                </c:pt>
                <c:pt idx="77">
                  <c:v>152</c:v>
                </c:pt>
                <c:pt idx="78">
                  <c:v>169</c:v>
                </c:pt>
                <c:pt idx="79">
                  <c:v>140</c:v>
                </c:pt>
                <c:pt idx="80">
                  <c:v>153</c:v>
                </c:pt>
                <c:pt idx="81">
                  <c:v>152</c:v>
                </c:pt>
                <c:pt idx="82">
                  <c:v>121</c:v>
                </c:pt>
                <c:pt idx="83">
                  <c:v>148</c:v>
                </c:pt>
              </c:numCache>
            </c:numRef>
          </c:yVal>
          <c:smooth val="1"/>
          <c:extLst>
            <c:ext xmlns:c16="http://schemas.microsoft.com/office/drawing/2014/chart" uri="{C3380CC4-5D6E-409C-BE32-E72D297353CC}">
              <c16:uniqueId val="{00000000-4495-446B-9035-91F0E21BA505}"/>
            </c:ext>
          </c:extLst>
        </c:ser>
        <c:dLbls>
          <c:showLegendKey val="0"/>
          <c:showVal val="0"/>
          <c:showCatName val="0"/>
          <c:showSerName val="0"/>
          <c:showPercent val="0"/>
          <c:showBubbleSize val="0"/>
        </c:dLbls>
        <c:axId val="731391440"/>
        <c:axId val="731393520"/>
        <c:extLst>
          <c:ext xmlns:c15="http://schemas.microsoft.com/office/drawing/2012/chart" uri="{02D57815-91ED-43cb-92C2-25804820EDAC}">
            <c15:filteredScatterSeries>
              <c15:ser>
                <c:idx val="1"/>
                <c:order val="1"/>
                <c:tx>
                  <c:v>Kuolleet</c:v>
                </c:tx>
                <c:spPr>
                  <a:ln w="19050" cap="rnd">
                    <a:solidFill>
                      <a:schemeClr val="accent2"/>
                    </a:solidFill>
                    <a:round/>
                  </a:ln>
                  <a:effectLst/>
                </c:spPr>
                <c:marker>
                  <c:symbol val="none"/>
                </c:marker>
                <c:xVal>
                  <c:numRef>
                    <c:extLst>
                      <c:ext uri="{02D57815-91ED-43cb-92C2-25804820EDAC}">
                        <c15:formulaRef>
                          <c15:sqref>Sheet3!$M$2:$M$85</c15:sqref>
                        </c15:formulaRef>
                      </c:ext>
                    </c:extLst>
                    <c:numCache>
                      <c:formatCode>General</c:formatCode>
                      <c:ptCount val="84"/>
                      <c:pt idx="0">
                        <c:v>1864.0416666666667</c:v>
                      </c:pt>
                      <c:pt idx="1">
                        <c:v>1864.125</c:v>
                      </c:pt>
                      <c:pt idx="2">
                        <c:v>1864.2083333333333</c:v>
                      </c:pt>
                      <c:pt idx="3">
                        <c:v>1864.2916666666665</c:v>
                      </c:pt>
                      <c:pt idx="4">
                        <c:v>1864.3749999999998</c:v>
                      </c:pt>
                      <c:pt idx="5">
                        <c:v>1864.458333333333</c:v>
                      </c:pt>
                      <c:pt idx="6">
                        <c:v>1864.5416666666663</c:v>
                      </c:pt>
                      <c:pt idx="7">
                        <c:v>1864.6249999999995</c:v>
                      </c:pt>
                      <c:pt idx="8">
                        <c:v>1864.7083333333328</c:v>
                      </c:pt>
                      <c:pt idx="9">
                        <c:v>1864.7916666666661</c:v>
                      </c:pt>
                      <c:pt idx="10">
                        <c:v>1864.8749999999993</c:v>
                      </c:pt>
                      <c:pt idx="11">
                        <c:v>1864.9583333333326</c:v>
                      </c:pt>
                      <c:pt idx="12">
                        <c:v>1865.0416666666667</c:v>
                      </c:pt>
                      <c:pt idx="13">
                        <c:v>1865.125</c:v>
                      </c:pt>
                      <c:pt idx="14">
                        <c:v>1865.2083333333333</c:v>
                      </c:pt>
                      <c:pt idx="15">
                        <c:v>1865.2916666666665</c:v>
                      </c:pt>
                      <c:pt idx="16">
                        <c:v>1865.3749999999998</c:v>
                      </c:pt>
                      <c:pt idx="17">
                        <c:v>1865.458333333333</c:v>
                      </c:pt>
                      <c:pt idx="18">
                        <c:v>1865.5416666666663</c:v>
                      </c:pt>
                      <c:pt idx="19">
                        <c:v>1865.6249999999995</c:v>
                      </c:pt>
                      <c:pt idx="20">
                        <c:v>1865.7083333333328</c:v>
                      </c:pt>
                      <c:pt idx="21">
                        <c:v>1865.7916666666661</c:v>
                      </c:pt>
                      <c:pt idx="22">
                        <c:v>1865.8749999999993</c:v>
                      </c:pt>
                      <c:pt idx="23">
                        <c:v>1865.9583333333326</c:v>
                      </c:pt>
                      <c:pt idx="24">
                        <c:v>1866.0416666666667</c:v>
                      </c:pt>
                      <c:pt idx="25">
                        <c:v>1866.125</c:v>
                      </c:pt>
                      <c:pt idx="26">
                        <c:v>1866.2083333333333</c:v>
                      </c:pt>
                      <c:pt idx="27">
                        <c:v>1866.2916666666665</c:v>
                      </c:pt>
                      <c:pt idx="28">
                        <c:v>1866.3749999999998</c:v>
                      </c:pt>
                      <c:pt idx="29">
                        <c:v>1866.458333333333</c:v>
                      </c:pt>
                      <c:pt idx="30">
                        <c:v>1866.5416666666663</c:v>
                      </c:pt>
                      <c:pt idx="31">
                        <c:v>1866.6249999999995</c:v>
                      </c:pt>
                      <c:pt idx="32">
                        <c:v>1866.7083333333328</c:v>
                      </c:pt>
                      <c:pt idx="33">
                        <c:v>1866.7916666666661</c:v>
                      </c:pt>
                      <c:pt idx="34">
                        <c:v>1866.8749999999993</c:v>
                      </c:pt>
                      <c:pt idx="35">
                        <c:v>1866.9583333333326</c:v>
                      </c:pt>
                      <c:pt idx="36">
                        <c:v>1867.0416666666667</c:v>
                      </c:pt>
                      <c:pt idx="37">
                        <c:v>1867.125</c:v>
                      </c:pt>
                      <c:pt idx="38">
                        <c:v>1867.2083333333333</c:v>
                      </c:pt>
                      <c:pt idx="39">
                        <c:v>1867.2916666666665</c:v>
                      </c:pt>
                      <c:pt idx="40">
                        <c:v>1867.3749999999998</c:v>
                      </c:pt>
                      <c:pt idx="41">
                        <c:v>1867.458333333333</c:v>
                      </c:pt>
                      <c:pt idx="42">
                        <c:v>1867.5416666666663</c:v>
                      </c:pt>
                      <c:pt idx="43">
                        <c:v>1867.6249999999995</c:v>
                      </c:pt>
                      <c:pt idx="44">
                        <c:v>1867.7083333333328</c:v>
                      </c:pt>
                      <c:pt idx="45">
                        <c:v>1867.7916666666661</c:v>
                      </c:pt>
                      <c:pt idx="46">
                        <c:v>1867.8749999999993</c:v>
                      </c:pt>
                      <c:pt idx="47">
                        <c:v>1867.9583333333326</c:v>
                      </c:pt>
                      <c:pt idx="48">
                        <c:v>1868.0416666666667</c:v>
                      </c:pt>
                      <c:pt idx="49">
                        <c:v>1868.125</c:v>
                      </c:pt>
                      <c:pt idx="50">
                        <c:v>1868.2083333333333</c:v>
                      </c:pt>
                      <c:pt idx="51">
                        <c:v>1868.2916666666665</c:v>
                      </c:pt>
                      <c:pt idx="52">
                        <c:v>1868.3749999999998</c:v>
                      </c:pt>
                      <c:pt idx="53">
                        <c:v>1868.458333333333</c:v>
                      </c:pt>
                      <c:pt idx="54">
                        <c:v>1868.5416666666663</c:v>
                      </c:pt>
                      <c:pt idx="55">
                        <c:v>1868.6249999999995</c:v>
                      </c:pt>
                      <c:pt idx="56">
                        <c:v>1868.7083333333328</c:v>
                      </c:pt>
                      <c:pt idx="57">
                        <c:v>1868.7916666666661</c:v>
                      </c:pt>
                      <c:pt idx="58">
                        <c:v>1868.8749999999993</c:v>
                      </c:pt>
                      <c:pt idx="59">
                        <c:v>1868.9583333333326</c:v>
                      </c:pt>
                      <c:pt idx="60">
                        <c:v>1869.0416666666667</c:v>
                      </c:pt>
                      <c:pt idx="61">
                        <c:v>1869.125</c:v>
                      </c:pt>
                      <c:pt idx="62">
                        <c:v>1869.2083333333333</c:v>
                      </c:pt>
                      <c:pt idx="63">
                        <c:v>1869.2916666666665</c:v>
                      </c:pt>
                      <c:pt idx="64">
                        <c:v>1869.3749999999998</c:v>
                      </c:pt>
                      <c:pt idx="65">
                        <c:v>1869.458333333333</c:v>
                      </c:pt>
                      <c:pt idx="66">
                        <c:v>1869.5416666666663</c:v>
                      </c:pt>
                      <c:pt idx="67">
                        <c:v>1869.6249999999995</c:v>
                      </c:pt>
                      <c:pt idx="68">
                        <c:v>1869.7083333333328</c:v>
                      </c:pt>
                      <c:pt idx="69">
                        <c:v>1869.7916666666661</c:v>
                      </c:pt>
                      <c:pt idx="70">
                        <c:v>1869.8749999999993</c:v>
                      </c:pt>
                      <c:pt idx="71">
                        <c:v>1869.9583333333326</c:v>
                      </c:pt>
                      <c:pt idx="72">
                        <c:v>1870.0416666666667</c:v>
                      </c:pt>
                      <c:pt idx="73">
                        <c:v>1870.125</c:v>
                      </c:pt>
                      <c:pt idx="74">
                        <c:v>1870.2083333333333</c:v>
                      </c:pt>
                      <c:pt idx="75">
                        <c:v>1870.2916666666665</c:v>
                      </c:pt>
                      <c:pt idx="76">
                        <c:v>1870.3749999999998</c:v>
                      </c:pt>
                      <c:pt idx="77">
                        <c:v>1870.458333333333</c:v>
                      </c:pt>
                      <c:pt idx="78">
                        <c:v>1870.5416666666663</c:v>
                      </c:pt>
                      <c:pt idx="79">
                        <c:v>1870.6249999999995</c:v>
                      </c:pt>
                      <c:pt idx="80">
                        <c:v>1870.7083333333328</c:v>
                      </c:pt>
                      <c:pt idx="81">
                        <c:v>1870.7916666666661</c:v>
                      </c:pt>
                      <c:pt idx="82">
                        <c:v>1870.8749999999993</c:v>
                      </c:pt>
                      <c:pt idx="83">
                        <c:v>1870.9583333333326</c:v>
                      </c:pt>
                    </c:numCache>
                  </c:numRef>
                </c:xVal>
                <c:yVal>
                  <c:numRef>
                    <c:extLst>
                      <c:ext uri="{02D57815-91ED-43cb-92C2-25804820EDAC}">
                        <c15:formulaRef>
                          <c15:sqref>Sheet3!$K$2:$K$85</c15:sqref>
                        </c15:formulaRef>
                      </c:ext>
                    </c:extLst>
                    <c:numCache>
                      <c:formatCode>General</c:formatCode>
                      <c:ptCount val="84"/>
                      <c:pt idx="0">
                        <c:v>146</c:v>
                      </c:pt>
                      <c:pt idx="1">
                        <c:v>143</c:v>
                      </c:pt>
                      <c:pt idx="2">
                        <c:v>177</c:v>
                      </c:pt>
                      <c:pt idx="3">
                        <c:v>145</c:v>
                      </c:pt>
                      <c:pt idx="4">
                        <c:v>140</c:v>
                      </c:pt>
                      <c:pt idx="5">
                        <c:v>96</c:v>
                      </c:pt>
                      <c:pt idx="6">
                        <c:v>95</c:v>
                      </c:pt>
                      <c:pt idx="7">
                        <c:v>88</c:v>
                      </c:pt>
                      <c:pt idx="8">
                        <c:v>119</c:v>
                      </c:pt>
                      <c:pt idx="9">
                        <c:v>133</c:v>
                      </c:pt>
                      <c:pt idx="10">
                        <c:v>119</c:v>
                      </c:pt>
                      <c:pt idx="11">
                        <c:v>122</c:v>
                      </c:pt>
                      <c:pt idx="12">
                        <c:v>119</c:v>
                      </c:pt>
                      <c:pt idx="13">
                        <c:v>111</c:v>
                      </c:pt>
                      <c:pt idx="14">
                        <c:v>149</c:v>
                      </c:pt>
                      <c:pt idx="15">
                        <c:v>161</c:v>
                      </c:pt>
                      <c:pt idx="16">
                        <c:v>176</c:v>
                      </c:pt>
                      <c:pt idx="17">
                        <c:v>124</c:v>
                      </c:pt>
                      <c:pt idx="18">
                        <c:v>110</c:v>
                      </c:pt>
                      <c:pt idx="19">
                        <c:v>123</c:v>
                      </c:pt>
                      <c:pt idx="20">
                        <c:v>118</c:v>
                      </c:pt>
                      <c:pt idx="21">
                        <c:v>137</c:v>
                      </c:pt>
                      <c:pt idx="22">
                        <c:v>120</c:v>
                      </c:pt>
                      <c:pt idx="23">
                        <c:v>115</c:v>
                      </c:pt>
                      <c:pt idx="24">
                        <c:v>112</c:v>
                      </c:pt>
                      <c:pt idx="25">
                        <c:v>110</c:v>
                      </c:pt>
                      <c:pt idx="26">
                        <c:v>154</c:v>
                      </c:pt>
                      <c:pt idx="27">
                        <c:v>161</c:v>
                      </c:pt>
                      <c:pt idx="28">
                        <c:v>148</c:v>
                      </c:pt>
                      <c:pt idx="29">
                        <c:v>182</c:v>
                      </c:pt>
                      <c:pt idx="30">
                        <c:v>135</c:v>
                      </c:pt>
                      <c:pt idx="31">
                        <c:v>150</c:v>
                      </c:pt>
                      <c:pt idx="32">
                        <c:v>135</c:v>
                      </c:pt>
                      <c:pt idx="33">
                        <c:v>163</c:v>
                      </c:pt>
                      <c:pt idx="34">
                        <c:v>156</c:v>
                      </c:pt>
                      <c:pt idx="35">
                        <c:v>138</c:v>
                      </c:pt>
                      <c:pt idx="36">
                        <c:v>235</c:v>
                      </c:pt>
                      <c:pt idx="37">
                        <c:v>199</c:v>
                      </c:pt>
                      <c:pt idx="38">
                        <c:v>273</c:v>
                      </c:pt>
                      <c:pt idx="39">
                        <c:v>427</c:v>
                      </c:pt>
                      <c:pt idx="40">
                        <c:v>724</c:v>
                      </c:pt>
                      <c:pt idx="41">
                        <c:v>868</c:v>
                      </c:pt>
                      <c:pt idx="42">
                        <c:v>811</c:v>
                      </c:pt>
                      <c:pt idx="43">
                        <c:v>566</c:v>
                      </c:pt>
                      <c:pt idx="44">
                        <c:v>580</c:v>
                      </c:pt>
                      <c:pt idx="45">
                        <c:v>468</c:v>
                      </c:pt>
                      <c:pt idx="46">
                        <c:v>555</c:v>
                      </c:pt>
                      <c:pt idx="47">
                        <c:v>578</c:v>
                      </c:pt>
                      <c:pt idx="48">
                        <c:v>632</c:v>
                      </c:pt>
                      <c:pt idx="49">
                        <c:v>889</c:v>
                      </c:pt>
                      <c:pt idx="50">
                        <c:v>1255</c:v>
                      </c:pt>
                      <c:pt idx="51">
                        <c:v>1197</c:v>
                      </c:pt>
                      <c:pt idx="52">
                        <c:v>1013</c:v>
                      </c:pt>
                      <c:pt idx="53">
                        <c:v>600</c:v>
                      </c:pt>
                      <c:pt idx="54">
                        <c:v>430</c:v>
                      </c:pt>
                      <c:pt idx="55">
                        <c:v>297</c:v>
                      </c:pt>
                      <c:pt idx="56">
                        <c:v>163</c:v>
                      </c:pt>
                      <c:pt idx="57">
                        <c:v>131</c:v>
                      </c:pt>
                      <c:pt idx="58">
                        <c:v>136</c:v>
                      </c:pt>
                      <c:pt idx="59">
                        <c:v>148</c:v>
                      </c:pt>
                      <c:pt idx="60">
                        <c:v>113</c:v>
                      </c:pt>
                      <c:pt idx="61">
                        <c:v>82</c:v>
                      </c:pt>
                      <c:pt idx="62">
                        <c:v>93</c:v>
                      </c:pt>
                      <c:pt idx="63">
                        <c:v>82</c:v>
                      </c:pt>
                      <c:pt idx="64">
                        <c:v>69</c:v>
                      </c:pt>
                      <c:pt idx="65">
                        <c:v>54</c:v>
                      </c:pt>
                      <c:pt idx="66">
                        <c:v>64</c:v>
                      </c:pt>
                      <c:pt idx="67">
                        <c:v>46</c:v>
                      </c:pt>
                      <c:pt idx="68">
                        <c:v>43</c:v>
                      </c:pt>
                      <c:pt idx="69">
                        <c:v>58</c:v>
                      </c:pt>
                      <c:pt idx="70">
                        <c:v>70</c:v>
                      </c:pt>
                      <c:pt idx="71">
                        <c:v>68</c:v>
                      </c:pt>
                      <c:pt idx="72">
                        <c:v>60</c:v>
                      </c:pt>
                      <c:pt idx="73">
                        <c:v>53</c:v>
                      </c:pt>
                      <c:pt idx="74">
                        <c:v>49</c:v>
                      </c:pt>
                      <c:pt idx="75">
                        <c:v>66</c:v>
                      </c:pt>
                      <c:pt idx="76">
                        <c:v>59</c:v>
                      </c:pt>
                      <c:pt idx="77">
                        <c:v>49</c:v>
                      </c:pt>
                      <c:pt idx="78">
                        <c:v>41</c:v>
                      </c:pt>
                      <c:pt idx="79">
                        <c:v>41</c:v>
                      </c:pt>
                      <c:pt idx="80">
                        <c:v>36</c:v>
                      </c:pt>
                      <c:pt idx="81">
                        <c:v>35</c:v>
                      </c:pt>
                      <c:pt idx="82">
                        <c:v>43</c:v>
                      </c:pt>
                      <c:pt idx="83">
                        <c:v>61</c:v>
                      </c:pt>
                    </c:numCache>
                  </c:numRef>
                </c:yVal>
                <c:smooth val="1"/>
                <c:extLst>
                  <c:ext xmlns:c16="http://schemas.microsoft.com/office/drawing/2014/chart" uri="{C3380CC4-5D6E-409C-BE32-E72D297353CC}">
                    <c16:uniqueId val="{00000001-4495-446B-9035-91F0E21BA505}"/>
                  </c:ext>
                </c:extLst>
              </c15:ser>
            </c15:filteredScatterSeries>
          </c:ext>
        </c:extLst>
      </c:scatterChart>
      <c:valAx>
        <c:axId val="731391440"/>
        <c:scaling>
          <c:orientation val="minMax"/>
          <c:max val="1871"/>
          <c:min val="1864"/>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731393520"/>
        <c:crosses val="autoZero"/>
        <c:crossBetween val="midCat"/>
      </c:valAx>
      <c:valAx>
        <c:axId val="7313935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73139144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3600"/>
            </a:pPr>
            <a:r>
              <a:rPr lang="en-US" sz="3500" dirty="0" err="1"/>
              <a:t>Luonnollinen</a:t>
            </a:r>
            <a:r>
              <a:rPr lang="en-US" sz="3500" baseline="0" dirty="0"/>
              <a:t> </a:t>
            </a:r>
            <a:r>
              <a:rPr lang="en-US" sz="3500" baseline="0" dirty="0" err="1"/>
              <a:t>v</a:t>
            </a:r>
            <a:r>
              <a:rPr lang="en-US" sz="3500" dirty="0" err="1"/>
              <a:t>äestönlisäys</a:t>
            </a:r>
            <a:r>
              <a:rPr lang="en-US" sz="3500" dirty="0"/>
              <a:t> 1859-1873</a:t>
            </a:r>
          </a:p>
        </c:rich>
      </c:tx>
      <c:overlay val="0"/>
    </c:title>
    <c:autoTitleDeleted val="0"/>
    <c:plotArea>
      <c:layout>
        <c:manualLayout>
          <c:layoutTarget val="inner"/>
          <c:xMode val="edge"/>
          <c:yMode val="edge"/>
          <c:x val="0.10015507436570428"/>
          <c:y val="0.21795166229221347"/>
          <c:w val="0.79649343832021002"/>
          <c:h val="0.68921660834062404"/>
        </c:manualLayout>
      </c:layout>
      <c:barChart>
        <c:barDir val="col"/>
        <c:grouping val="clustered"/>
        <c:varyColors val="0"/>
        <c:ser>
          <c:idx val="0"/>
          <c:order val="0"/>
          <c:tx>
            <c:strRef>
              <c:f>Taul1!$I$1</c:f>
              <c:strCache>
                <c:ptCount val="1"/>
                <c:pt idx="0">
                  <c:v>Luonnol. Väestön lisäys</c:v>
                </c:pt>
              </c:strCache>
            </c:strRef>
          </c:tx>
          <c:invertIfNegative val="0"/>
          <c:cat>
            <c:numRef>
              <c:f>Taul1!$A$2:$A$181</c:f>
              <c:numCache>
                <c:formatCode>General</c:formatCode>
                <c:ptCount val="180"/>
                <c:pt idx="0">
                  <c:v>1859</c:v>
                </c:pt>
                <c:pt idx="1">
                  <c:v>1859</c:v>
                </c:pt>
                <c:pt idx="2">
                  <c:v>1859</c:v>
                </c:pt>
                <c:pt idx="3">
                  <c:v>1859</c:v>
                </c:pt>
                <c:pt idx="4">
                  <c:v>1859</c:v>
                </c:pt>
                <c:pt idx="5">
                  <c:v>1859</c:v>
                </c:pt>
                <c:pt idx="6">
                  <c:v>1859</c:v>
                </c:pt>
                <c:pt idx="7">
                  <c:v>1859</c:v>
                </c:pt>
                <c:pt idx="8">
                  <c:v>1859</c:v>
                </c:pt>
                <c:pt idx="9">
                  <c:v>1859</c:v>
                </c:pt>
                <c:pt idx="10">
                  <c:v>1859</c:v>
                </c:pt>
                <c:pt idx="11">
                  <c:v>1859</c:v>
                </c:pt>
                <c:pt idx="12">
                  <c:v>1860</c:v>
                </c:pt>
                <c:pt idx="13">
                  <c:v>1860</c:v>
                </c:pt>
                <c:pt idx="14">
                  <c:v>1860</c:v>
                </c:pt>
                <c:pt idx="15">
                  <c:v>1860</c:v>
                </c:pt>
                <c:pt idx="16">
                  <c:v>1860</c:v>
                </c:pt>
                <c:pt idx="17">
                  <c:v>1860</c:v>
                </c:pt>
                <c:pt idx="18">
                  <c:v>1860</c:v>
                </c:pt>
                <c:pt idx="19">
                  <c:v>1860</c:v>
                </c:pt>
                <c:pt idx="20">
                  <c:v>1860</c:v>
                </c:pt>
                <c:pt idx="21">
                  <c:v>1860</c:v>
                </c:pt>
                <c:pt idx="22">
                  <c:v>1860</c:v>
                </c:pt>
                <c:pt idx="23">
                  <c:v>1860</c:v>
                </c:pt>
                <c:pt idx="24">
                  <c:v>1861</c:v>
                </c:pt>
                <c:pt idx="25">
                  <c:v>1861</c:v>
                </c:pt>
                <c:pt idx="26">
                  <c:v>1861</c:v>
                </c:pt>
                <c:pt idx="27">
                  <c:v>1861</c:v>
                </c:pt>
                <c:pt idx="28">
                  <c:v>1861</c:v>
                </c:pt>
                <c:pt idx="29">
                  <c:v>1861</c:v>
                </c:pt>
                <c:pt idx="30">
                  <c:v>1861</c:v>
                </c:pt>
                <c:pt idx="31">
                  <c:v>1861</c:v>
                </c:pt>
                <c:pt idx="32">
                  <c:v>1861</c:v>
                </c:pt>
                <c:pt idx="33">
                  <c:v>1861</c:v>
                </c:pt>
                <c:pt idx="34">
                  <c:v>1861</c:v>
                </c:pt>
                <c:pt idx="35">
                  <c:v>1861</c:v>
                </c:pt>
                <c:pt idx="36">
                  <c:v>1862</c:v>
                </c:pt>
                <c:pt idx="37">
                  <c:v>1862</c:v>
                </c:pt>
                <c:pt idx="38">
                  <c:v>1862</c:v>
                </c:pt>
                <c:pt idx="39">
                  <c:v>1862</c:v>
                </c:pt>
                <c:pt idx="40">
                  <c:v>1862</c:v>
                </c:pt>
                <c:pt idx="41">
                  <c:v>1862</c:v>
                </c:pt>
                <c:pt idx="42">
                  <c:v>1862</c:v>
                </c:pt>
                <c:pt idx="43">
                  <c:v>1862</c:v>
                </c:pt>
                <c:pt idx="44">
                  <c:v>1862</c:v>
                </c:pt>
                <c:pt idx="45">
                  <c:v>1862</c:v>
                </c:pt>
                <c:pt idx="46">
                  <c:v>1862</c:v>
                </c:pt>
                <c:pt idx="47">
                  <c:v>1862</c:v>
                </c:pt>
                <c:pt idx="48">
                  <c:v>1863</c:v>
                </c:pt>
                <c:pt idx="49">
                  <c:v>1863</c:v>
                </c:pt>
                <c:pt idx="50">
                  <c:v>1863</c:v>
                </c:pt>
                <c:pt idx="51">
                  <c:v>1863</c:v>
                </c:pt>
                <c:pt idx="52">
                  <c:v>1863</c:v>
                </c:pt>
                <c:pt idx="53">
                  <c:v>1863</c:v>
                </c:pt>
                <c:pt idx="54">
                  <c:v>1863</c:v>
                </c:pt>
                <c:pt idx="55">
                  <c:v>1863</c:v>
                </c:pt>
                <c:pt idx="56">
                  <c:v>1863</c:v>
                </c:pt>
                <c:pt idx="57">
                  <c:v>1863</c:v>
                </c:pt>
                <c:pt idx="58">
                  <c:v>1863</c:v>
                </c:pt>
                <c:pt idx="59">
                  <c:v>1863</c:v>
                </c:pt>
                <c:pt idx="60">
                  <c:v>1864</c:v>
                </c:pt>
                <c:pt idx="61">
                  <c:v>1864</c:v>
                </c:pt>
                <c:pt idx="62">
                  <c:v>1864</c:v>
                </c:pt>
                <c:pt idx="63">
                  <c:v>1864</c:v>
                </c:pt>
                <c:pt idx="64">
                  <c:v>1864</c:v>
                </c:pt>
                <c:pt idx="65">
                  <c:v>1864</c:v>
                </c:pt>
                <c:pt idx="66">
                  <c:v>1864</c:v>
                </c:pt>
                <c:pt idx="67">
                  <c:v>1864</c:v>
                </c:pt>
                <c:pt idx="68">
                  <c:v>1864</c:v>
                </c:pt>
                <c:pt idx="69">
                  <c:v>1864</c:v>
                </c:pt>
                <c:pt idx="70">
                  <c:v>1864</c:v>
                </c:pt>
                <c:pt idx="71">
                  <c:v>1864</c:v>
                </c:pt>
                <c:pt idx="72">
                  <c:v>1865</c:v>
                </c:pt>
                <c:pt idx="73">
                  <c:v>1865</c:v>
                </c:pt>
                <c:pt idx="74">
                  <c:v>1865</c:v>
                </c:pt>
                <c:pt idx="75">
                  <c:v>1865</c:v>
                </c:pt>
                <c:pt idx="76">
                  <c:v>1865</c:v>
                </c:pt>
                <c:pt idx="77">
                  <c:v>1865</c:v>
                </c:pt>
                <c:pt idx="78">
                  <c:v>1865</c:v>
                </c:pt>
                <c:pt idx="79">
                  <c:v>1865</c:v>
                </c:pt>
                <c:pt idx="80">
                  <c:v>1865</c:v>
                </c:pt>
                <c:pt idx="81">
                  <c:v>1865</c:v>
                </c:pt>
                <c:pt idx="82">
                  <c:v>1865</c:v>
                </c:pt>
                <c:pt idx="83">
                  <c:v>1865</c:v>
                </c:pt>
                <c:pt idx="84">
                  <c:v>1866</c:v>
                </c:pt>
                <c:pt idx="85">
                  <c:v>1866</c:v>
                </c:pt>
                <c:pt idx="86">
                  <c:v>1866</c:v>
                </c:pt>
                <c:pt idx="87">
                  <c:v>1866</c:v>
                </c:pt>
                <c:pt idx="88">
                  <c:v>1866</c:v>
                </c:pt>
                <c:pt idx="89">
                  <c:v>1866</c:v>
                </c:pt>
                <c:pt idx="90">
                  <c:v>1866</c:v>
                </c:pt>
                <c:pt idx="91">
                  <c:v>1866</c:v>
                </c:pt>
                <c:pt idx="92">
                  <c:v>1866</c:v>
                </c:pt>
                <c:pt idx="93">
                  <c:v>1866</c:v>
                </c:pt>
                <c:pt idx="94">
                  <c:v>1866</c:v>
                </c:pt>
                <c:pt idx="95">
                  <c:v>1866</c:v>
                </c:pt>
                <c:pt idx="96">
                  <c:v>1867</c:v>
                </c:pt>
                <c:pt idx="97">
                  <c:v>1867</c:v>
                </c:pt>
                <c:pt idx="98">
                  <c:v>1867</c:v>
                </c:pt>
                <c:pt idx="99">
                  <c:v>1867</c:v>
                </c:pt>
                <c:pt idx="100">
                  <c:v>1867</c:v>
                </c:pt>
                <c:pt idx="101">
                  <c:v>1867</c:v>
                </c:pt>
                <c:pt idx="102">
                  <c:v>1867</c:v>
                </c:pt>
                <c:pt idx="103">
                  <c:v>1867</c:v>
                </c:pt>
                <c:pt idx="104">
                  <c:v>1867</c:v>
                </c:pt>
                <c:pt idx="105">
                  <c:v>1867</c:v>
                </c:pt>
                <c:pt idx="106">
                  <c:v>1867</c:v>
                </c:pt>
                <c:pt idx="107">
                  <c:v>1867</c:v>
                </c:pt>
                <c:pt idx="108">
                  <c:v>1868</c:v>
                </c:pt>
                <c:pt idx="109">
                  <c:v>1868</c:v>
                </c:pt>
                <c:pt idx="110">
                  <c:v>1868</c:v>
                </c:pt>
                <c:pt idx="111">
                  <c:v>1868</c:v>
                </c:pt>
                <c:pt idx="112">
                  <c:v>1868</c:v>
                </c:pt>
                <c:pt idx="113">
                  <c:v>1868</c:v>
                </c:pt>
                <c:pt idx="114">
                  <c:v>1868</c:v>
                </c:pt>
                <c:pt idx="115">
                  <c:v>1868</c:v>
                </c:pt>
                <c:pt idx="116">
                  <c:v>1868</c:v>
                </c:pt>
                <c:pt idx="117">
                  <c:v>1868</c:v>
                </c:pt>
                <c:pt idx="118">
                  <c:v>1868</c:v>
                </c:pt>
                <c:pt idx="119">
                  <c:v>1868</c:v>
                </c:pt>
                <c:pt idx="120">
                  <c:v>1869</c:v>
                </c:pt>
                <c:pt idx="121">
                  <c:v>1869</c:v>
                </c:pt>
                <c:pt idx="122">
                  <c:v>1869</c:v>
                </c:pt>
                <c:pt idx="123">
                  <c:v>1869</c:v>
                </c:pt>
                <c:pt idx="124">
                  <c:v>1869</c:v>
                </c:pt>
                <c:pt idx="125">
                  <c:v>1869</c:v>
                </c:pt>
                <c:pt idx="126">
                  <c:v>1869</c:v>
                </c:pt>
                <c:pt idx="127">
                  <c:v>1869</c:v>
                </c:pt>
                <c:pt idx="128">
                  <c:v>1869</c:v>
                </c:pt>
                <c:pt idx="129">
                  <c:v>1869</c:v>
                </c:pt>
                <c:pt idx="130">
                  <c:v>1869</c:v>
                </c:pt>
                <c:pt idx="131">
                  <c:v>1869</c:v>
                </c:pt>
                <c:pt idx="132">
                  <c:v>1870</c:v>
                </c:pt>
                <c:pt idx="133">
                  <c:v>1870</c:v>
                </c:pt>
                <c:pt idx="134">
                  <c:v>1870</c:v>
                </c:pt>
                <c:pt idx="135">
                  <c:v>1870</c:v>
                </c:pt>
                <c:pt idx="136">
                  <c:v>1870</c:v>
                </c:pt>
                <c:pt idx="137">
                  <c:v>1870</c:v>
                </c:pt>
                <c:pt idx="138">
                  <c:v>1870</c:v>
                </c:pt>
                <c:pt idx="139">
                  <c:v>1870</c:v>
                </c:pt>
                <c:pt idx="140">
                  <c:v>1870</c:v>
                </c:pt>
                <c:pt idx="141">
                  <c:v>1870</c:v>
                </c:pt>
                <c:pt idx="142">
                  <c:v>1870</c:v>
                </c:pt>
                <c:pt idx="143">
                  <c:v>1870</c:v>
                </c:pt>
                <c:pt idx="144">
                  <c:v>1871</c:v>
                </c:pt>
                <c:pt idx="145">
                  <c:v>1871</c:v>
                </c:pt>
                <c:pt idx="146">
                  <c:v>1871</c:v>
                </c:pt>
                <c:pt idx="147">
                  <c:v>1871</c:v>
                </c:pt>
                <c:pt idx="148">
                  <c:v>1871</c:v>
                </c:pt>
                <c:pt idx="149">
                  <c:v>1871</c:v>
                </c:pt>
                <c:pt idx="150">
                  <c:v>1871</c:v>
                </c:pt>
                <c:pt idx="151">
                  <c:v>1871</c:v>
                </c:pt>
                <c:pt idx="152">
                  <c:v>1871</c:v>
                </c:pt>
                <c:pt idx="153">
                  <c:v>1871</c:v>
                </c:pt>
                <c:pt idx="154">
                  <c:v>1871</c:v>
                </c:pt>
                <c:pt idx="155">
                  <c:v>1871</c:v>
                </c:pt>
                <c:pt idx="156">
                  <c:v>1872</c:v>
                </c:pt>
                <c:pt idx="157">
                  <c:v>1872</c:v>
                </c:pt>
                <c:pt idx="158">
                  <c:v>1872</c:v>
                </c:pt>
                <c:pt idx="159">
                  <c:v>1872</c:v>
                </c:pt>
                <c:pt idx="160">
                  <c:v>1872</c:v>
                </c:pt>
                <c:pt idx="161">
                  <c:v>1872</c:v>
                </c:pt>
                <c:pt idx="162">
                  <c:v>1872</c:v>
                </c:pt>
                <c:pt idx="163">
                  <c:v>1872</c:v>
                </c:pt>
                <c:pt idx="164">
                  <c:v>1872</c:v>
                </c:pt>
                <c:pt idx="165">
                  <c:v>1872</c:v>
                </c:pt>
                <c:pt idx="166">
                  <c:v>1872</c:v>
                </c:pt>
                <c:pt idx="167">
                  <c:v>1872</c:v>
                </c:pt>
                <c:pt idx="168">
                  <c:v>1873</c:v>
                </c:pt>
                <c:pt idx="169">
                  <c:v>1873</c:v>
                </c:pt>
                <c:pt idx="170">
                  <c:v>1873</c:v>
                </c:pt>
                <c:pt idx="171">
                  <c:v>1873</c:v>
                </c:pt>
                <c:pt idx="172">
                  <c:v>1873</c:v>
                </c:pt>
                <c:pt idx="173">
                  <c:v>1873</c:v>
                </c:pt>
                <c:pt idx="174">
                  <c:v>1873</c:v>
                </c:pt>
                <c:pt idx="175">
                  <c:v>1873</c:v>
                </c:pt>
                <c:pt idx="176">
                  <c:v>1873</c:v>
                </c:pt>
                <c:pt idx="177">
                  <c:v>1873</c:v>
                </c:pt>
                <c:pt idx="178">
                  <c:v>1873</c:v>
                </c:pt>
                <c:pt idx="179">
                  <c:v>1873</c:v>
                </c:pt>
              </c:numCache>
            </c:numRef>
          </c:cat>
          <c:val>
            <c:numRef>
              <c:f>Taul1!$I$2:$I$181</c:f>
              <c:numCache>
                <c:formatCode>General</c:formatCode>
                <c:ptCount val="180"/>
                <c:pt idx="0">
                  <c:v>1600</c:v>
                </c:pt>
                <c:pt idx="1">
                  <c:v>1762</c:v>
                </c:pt>
                <c:pt idx="2">
                  <c:v>1445</c:v>
                </c:pt>
                <c:pt idx="3">
                  <c:v>1008</c:v>
                </c:pt>
                <c:pt idx="4">
                  <c:v>917</c:v>
                </c:pt>
                <c:pt idx="5">
                  <c:v>1622</c:v>
                </c:pt>
                <c:pt idx="6">
                  <c:v>1899</c:v>
                </c:pt>
                <c:pt idx="7">
                  <c:v>1377</c:v>
                </c:pt>
                <c:pt idx="8">
                  <c:v>2149</c:v>
                </c:pt>
                <c:pt idx="9">
                  <c:v>1705</c:v>
                </c:pt>
                <c:pt idx="10">
                  <c:v>1550</c:v>
                </c:pt>
                <c:pt idx="11">
                  <c:v>1587</c:v>
                </c:pt>
                <c:pt idx="12">
                  <c:v>1623</c:v>
                </c:pt>
                <c:pt idx="13">
                  <c:v>892</c:v>
                </c:pt>
                <c:pt idx="14">
                  <c:v>1181</c:v>
                </c:pt>
                <c:pt idx="15">
                  <c:v>942</c:v>
                </c:pt>
                <c:pt idx="16">
                  <c:v>1538</c:v>
                </c:pt>
                <c:pt idx="17">
                  <c:v>2319</c:v>
                </c:pt>
                <c:pt idx="18">
                  <c:v>2611</c:v>
                </c:pt>
                <c:pt idx="19">
                  <c:v>1914</c:v>
                </c:pt>
                <c:pt idx="20">
                  <c:v>2625</c:v>
                </c:pt>
                <c:pt idx="21">
                  <c:v>1596</c:v>
                </c:pt>
                <c:pt idx="22">
                  <c:v>1062</c:v>
                </c:pt>
                <c:pt idx="23">
                  <c:v>1310</c:v>
                </c:pt>
                <c:pt idx="24">
                  <c:v>1485</c:v>
                </c:pt>
                <c:pt idx="25">
                  <c:v>1432</c:v>
                </c:pt>
                <c:pt idx="26">
                  <c:v>2336</c:v>
                </c:pt>
                <c:pt idx="27">
                  <c:v>1989</c:v>
                </c:pt>
                <c:pt idx="28">
                  <c:v>2231</c:v>
                </c:pt>
                <c:pt idx="29">
                  <c:v>2631</c:v>
                </c:pt>
                <c:pt idx="30">
                  <c:v>2665</c:v>
                </c:pt>
                <c:pt idx="31">
                  <c:v>2202</c:v>
                </c:pt>
                <c:pt idx="32">
                  <c:v>2347</c:v>
                </c:pt>
                <c:pt idx="33">
                  <c:v>1497</c:v>
                </c:pt>
                <c:pt idx="34">
                  <c:v>1711</c:v>
                </c:pt>
                <c:pt idx="35">
                  <c:v>2163</c:v>
                </c:pt>
                <c:pt idx="36">
                  <c:v>1125</c:v>
                </c:pt>
                <c:pt idx="37">
                  <c:v>683</c:v>
                </c:pt>
                <c:pt idx="38">
                  <c:v>1066</c:v>
                </c:pt>
                <c:pt idx="39">
                  <c:v>1055</c:v>
                </c:pt>
                <c:pt idx="40">
                  <c:v>1281</c:v>
                </c:pt>
                <c:pt idx="41">
                  <c:v>2013</c:v>
                </c:pt>
                <c:pt idx="42">
                  <c:v>2120</c:v>
                </c:pt>
                <c:pt idx="43">
                  <c:v>1856</c:v>
                </c:pt>
                <c:pt idx="44">
                  <c:v>2303</c:v>
                </c:pt>
                <c:pt idx="45">
                  <c:v>980</c:v>
                </c:pt>
                <c:pt idx="46">
                  <c:v>857</c:v>
                </c:pt>
                <c:pt idx="47">
                  <c:v>466</c:v>
                </c:pt>
                <c:pt idx="48">
                  <c:v>1089</c:v>
                </c:pt>
                <c:pt idx="49">
                  <c:v>131</c:v>
                </c:pt>
                <c:pt idx="50">
                  <c:v>-4</c:v>
                </c:pt>
                <c:pt idx="51">
                  <c:v>79</c:v>
                </c:pt>
                <c:pt idx="52">
                  <c:v>461</c:v>
                </c:pt>
                <c:pt idx="53">
                  <c:v>907</c:v>
                </c:pt>
                <c:pt idx="54">
                  <c:v>1284</c:v>
                </c:pt>
                <c:pt idx="55">
                  <c:v>997</c:v>
                </c:pt>
                <c:pt idx="56">
                  <c:v>2192</c:v>
                </c:pt>
                <c:pt idx="57">
                  <c:v>1258</c:v>
                </c:pt>
                <c:pt idx="58">
                  <c:v>1356</c:v>
                </c:pt>
                <c:pt idx="59">
                  <c:v>1891</c:v>
                </c:pt>
                <c:pt idx="60">
                  <c:v>2193</c:v>
                </c:pt>
                <c:pt idx="61">
                  <c:v>1978</c:v>
                </c:pt>
                <c:pt idx="62">
                  <c:v>2236</c:v>
                </c:pt>
                <c:pt idx="63">
                  <c:v>2058</c:v>
                </c:pt>
                <c:pt idx="64">
                  <c:v>2383</c:v>
                </c:pt>
                <c:pt idx="65">
                  <c:v>2648</c:v>
                </c:pt>
                <c:pt idx="66">
                  <c:v>3068</c:v>
                </c:pt>
                <c:pt idx="67">
                  <c:v>2707</c:v>
                </c:pt>
                <c:pt idx="68">
                  <c:v>3487</c:v>
                </c:pt>
                <c:pt idx="69">
                  <c:v>2274</c:v>
                </c:pt>
                <c:pt idx="70">
                  <c:v>2144</c:v>
                </c:pt>
                <c:pt idx="71">
                  <c:v>2435</c:v>
                </c:pt>
                <c:pt idx="72">
                  <c:v>2435</c:v>
                </c:pt>
                <c:pt idx="73">
                  <c:v>1046</c:v>
                </c:pt>
                <c:pt idx="74">
                  <c:v>1379</c:v>
                </c:pt>
                <c:pt idx="75">
                  <c:v>749</c:v>
                </c:pt>
                <c:pt idx="76">
                  <c:v>953</c:v>
                </c:pt>
                <c:pt idx="77">
                  <c:v>1600</c:v>
                </c:pt>
                <c:pt idx="78">
                  <c:v>1825</c:v>
                </c:pt>
                <c:pt idx="79">
                  <c:v>1703</c:v>
                </c:pt>
                <c:pt idx="80">
                  <c:v>2154</c:v>
                </c:pt>
                <c:pt idx="81">
                  <c:v>1360</c:v>
                </c:pt>
                <c:pt idx="82">
                  <c:v>936</c:v>
                </c:pt>
                <c:pt idx="83">
                  <c:v>807</c:v>
                </c:pt>
                <c:pt idx="84">
                  <c:v>793</c:v>
                </c:pt>
                <c:pt idx="85">
                  <c:v>-221</c:v>
                </c:pt>
                <c:pt idx="86">
                  <c:v>-609</c:v>
                </c:pt>
                <c:pt idx="87">
                  <c:v>-1198</c:v>
                </c:pt>
                <c:pt idx="88">
                  <c:v>-1784</c:v>
                </c:pt>
                <c:pt idx="89">
                  <c:v>-1221</c:v>
                </c:pt>
                <c:pt idx="90">
                  <c:v>-27</c:v>
                </c:pt>
                <c:pt idx="91">
                  <c:v>-29</c:v>
                </c:pt>
                <c:pt idx="92">
                  <c:v>1430</c:v>
                </c:pt>
                <c:pt idx="93">
                  <c:v>272</c:v>
                </c:pt>
                <c:pt idx="94">
                  <c:v>-195</c:v>
                </c:pt>
                <c:pt idx="95">
                  <c:v>-252</c:v>
                </c:pt>
                <c:pt idx="96">
                  <c:v>-278</c:v>
                </c:pt>
                <c:pt idx="97">
                  <c:v>-440</c:v>
                </c:pt>
                <c:pt idx="98">
                  <c:v>-876</c:v>
                </c:pt>
                <c:pt idx="99">
                  <c:v>-1619</c:v>
                </c:pt>
                <c:pt idx="100">
                  <c:v>-2294</c:v>
                </c:pt>
                <c:pt idx="101">
                  <c:v>-1818</c:v>
                </c:pt>
                <c:pt idx="102">
                  <c:v>-457</c:v>
                </c:pt>
                <c:pt idx="103">
                  <c:v>108</c:v>
                </c:pt>
                <c:pt idx="104">
                  <c:v>588</c:v>
                </c:pt>
                <c:pt idx="105">
                  <c:v>-420</c:v>
                </c:pt>
                <c:pt idx="106">
                  <c:v>-843</c:v>
                </c:pt>
                <c:pt idx="107">
                  <c:v>-2261</c:v>
                </c:pt>
                <c:pt idx="108">
                  <c:v>-3402</c:v>
                </c:pt>
                <c:pt idx="109">
                  <c:v>-5706</c:v>
                </c:pt>
                <c:pt idx="110">
                  <c:v>-10525</c:v>
                </c:pt>
                <c:pt idx="111">
                  <c:v>-16567</c:v>
                </c:pt>
                <c:pt idx="112">
                  <c:v>-21045</c:v>
                </c:pt>
                <c:pt idx="113">
                  <c:v>-13567</c:v>
                </c:pt>
                <c:pt idx="114">
                  <c:v>-8827</c:v>
                </c:pt>
                <c:pt idx="115">
                  <c:v>-5426</c:v>
                </c:pt>
                <c:pt idx="116">
                  <c:v>-2330</c:v>
                </c:pt>
                <c:pt idx="117">
                  <c:v>-1863</c:v>
                </c:pt>
                <c:pt idx="118">
                  <c:v>-2238</c:v>
                </c:pt>
                <c:pt idx="119">
                  <c:v>-2467</c:v>
                </c:pt>
                <c:pt idx="120">
                  <c:v>-2488</c:v>
                </c:pt>
                <c:pt idx="121">
                  <c:v>-1843</c:v>
                </c:pt>
                <c:pt idx="122">
                  <c:v>-1233</c:v>
                </c:pt>
                <c:pt idx="123">
                  <c:v>-642</c:v>
                </c:pt>
                <c:pt idx="124">
                  <c:v>617</c:v>
                </c:pt>
                <c:pt idx="125">
                  <c:v>2288</c:v>
                </c:pt>
                <c:pt idx="126">
                  <c:v>3659</c:v>
                </c:pt>
                <c:pt idx="127">
                  <c:v>3529</c:v>
                </c:pt>
                <c:pt idx="128">
                  <c:v>3908</c:v>
                </c:pt>
                <c:pt idx="129">
                  <c:v>2993</c:v>
                </c:pt>
                <c:pt idx="130">
                  <c:v>2050</c:v>
                </c:pt>
                <c:pt idx="131">
                  <c:v>2132</c:v>
                </c:pt>
                <c:pt idx="132">
                  <c:v>2496</c:v>
                </c:pt>
                <c:pt idx="133">
                  <c:v>1432</c:v>
                </c:pt>
                <c:pt idx="134">
                  <c:v>1947</c:v>
                </c:pt>
                <c:pt idx="135">
                  <c:v>2488</c:v>
                </c:pt>
                <c:pt idx="136">
                  <c:v>2933</c:v>
                </c:pt>
                <c:pt idx="137">
                  <c:v>3203</c:v>
                </c:pt>
                <c:pt idx="138">
                  <c:v>3702</c:v>
                </c:pt>
                <c:pt idx="139">
                  <c:v>2970</c:v>
                </c:pt>
                <c:pt idx="140">
                  <c:v>3543</c:v>
                </c:pt>
                <c:pt idx="141">
                  <c:v>2395</c:v>
                </c:pt>
                <c:pt idx="142">
                  <c:v>2248</c:v>
                </c:pt>
                <c:pt idx="143">
                  <c:v>1915</c:v>
                </c:pt>
                <c:pt idx="144">
                  <c:v>2599</c:v>
                </c:pt>
                <c:pt idx="145">
                  <c:v>1809</c:v>
                </c:pt>
                <c:pt idx="146">
                  <c:v>2637</c:v>
                </c:pt>
                <c:pt idx="147">
                  <c:v>2506</c:v>
                </c:pt>
                <c:pt idx="148">
                  <c:v>2731</c:v>
                </c:pt>
                <c:pt idx="149">
                  <c:v>3301</c:v>
                </c:pt>
                <c:pt idx="150">
                  <c:v>3624</c:v>
                </c:pt>
                <c:pt idx="151">
                  <c:v>3512</c:v>
                </c:pt>
                <c:pt idx="152">
                  <c:v>3305</c:v>
                </c:pt>
                <c:pt idx="153">
                  <c:v>2781</c:v>
                </c:pt>
                <c:pt idx="154">
                  <c:v>2617</c:v>
                </c:pt>
                <c:pt idx="155">
                  <c:v>2637</c:v>
                </c:pt>
                <c:pt idx="156">
                  <c:v>2600</c:v>
                </c:pt>
                <c:pt idx="157">
                  <c:v>2005</c:v>
                </c:pt>
                <c:pt idx="158">
                  <c:v>2589</c:v>
                </c:pt>
                <c:pt idx="159">
                  <c:v>2549</c:v>
                </c:pt>
                <c:pt idx="160">
                  <c:v>2697</c:v>
                </c:pt>
                <c:pt idx="161">
                  <c:v>2842</c:v>
                </c:pt>
                <c:pt idx="162">
                  <c:v>2855</c:v>
                </c:pt>
                <c:pt idx="163">
                  <c:v>2138</c:v>
                </c:pt>
                <c:pt idx="164">
                  <c:v>2678</c:v>
                </c:pt>
                <c:pt idx="165">
                  <c:v>2339</c:v>
                </c:pt>
                <c:pt idx="166">
                  <c:v>2247</c:v>
                </c:pt>
                <c:pt idx="167">
                  <c:v>2383</c:v>
                </c:pt>
                <c:pt idx="168">
                  <c:v>2579</c:v>
                </c:pt>
                <c:pt idx="169">
                  <c:v>2093</c:v>
                </c:pt>
                <c:pt idx="170">
                  <c:v>2051</c:v>
                </c:pt>
                <c:pt idx="171">
                  <c:v>1436</c:v>
                </c:pt>
                <c:pt idx="172">
                  <c:v>1547</c:v>
                </c:pt>
                <c:pt idx="173">
                  <c:v>2053</c:v>
                </c:pt>
                <c:pt idx="174">
                  <c:v>2486</c:v>
                </c:pt>
                <c:pt idx="175">
                  <c:v>2530</c:v>
                </c:pt>
                <c:pt idx="176">
                  <c:v>2947</c:v>
                </c:pt>
                <c:pt idx="177">
                  <c:v>1851</c:v>
                </c:pt>
                <c:pt idx="178">
                  <c:v>1504</c:v>
                </c:pt>
                <c:pt idx="179">
                  <c:v>1589</c:v>
                </c:pt>
              </c:numCache>
            </c:numRef>
          </c:val>
          <c:extLst>
            <c:ext xmlns:c16="http://schemas.microsoft.com/office/drawing/2014/chart" uri="{C3380CC4-5D6E-409C-BE32-E72D297353CC}">
              <c16:uniqueId val="{00000000-962B-403D-A054-6BF66F27FB81}"/>
            </c:ext>
          </c:extLst>
        </c:ser>
        <c:dLbls>
          <c:showLegendKey val="0"/>
          <c:showVal val="0"/>
          <c:showCatName val="0"/>
          <c:showSerName val="0"/>
          <c:showPercent val="0"/>
          <c:showBubbleSize val="0"/>
        </c:dLbls>
        <c:gapWidth val="150"/>
        <c:axId val="221947520"/>
        <c:axId val="221948080"/>
      </c:barChart>
      <c:catAx>
        <c:axId val="221947520"/>
        <c:scaling>
          <c:orientation val="minMax"/>
        </c:scaling>
        <c:delete val="0"/>
        <c:axPos val="b"/>
        <c:numFmt formatCode="General" sourceLinked="1"/>
        <c:majorTickMark val="out"/>
        <c:minorTickMark val="none"/>
        <c:tickLblPos val="nextTo"/>
        <c:crossAx val="221948080"/>
        <c:crosses val="autoZero"/>
        <c:auto val="1"/>
        <c:lblAlgn val="ctr"/>
        <c:lblOffset val="100"/>
        <c:tickLblSkip val="12"/>
        <c:tickMarkSkip val="1"/>
        <c:noMultiLvlLbl val="0"/>
      </c:catAx>
      <c:valAx>
        <c:axId val="221948080"/>
        <c:scaling>
          <c:orientation val="minMax"/>
        </c:scaling>
        <c:delete val="0"/>
        <c:axPos val="l"/>
        <c:majorGridlines/>
        <c:numFmt formatCode="General" sourceLinked="1"/>
        <c:majorTickMark val="out"/>
        <c:minorTickMark val="none"/>
        <c:tickLblPos val="nextTo"/>
        <c:crossAx val="221947520"/>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3200" dirty="0" err="1"/>
              <a:t>Luonnollinen</a:t>
            </a:r>
            <a:r>
              <a:rPr lang="en-US" sz="3200" baseline="0" dirty="0"/>
              <a:t> </a:t>
            </a:r>
            <a:r>
              <a:rPr lang="en-US" sz="3200" baseline="0" dirty="0" err="1"/>
              <a:t>väestönlisäys</a:t>
            </a:r>
            <a:r>
              <a:rPr lang="en-US" sz="3200" baseline="0" dirty="0"/>
              <a:t> </a:t>
            </a:r>
            <a:r>
              <a:rPr lang="en-US" sz="3200" dirty="0"/>
              <a:t> 1867-1869</a:t>
            </a:r>
          </a:p>
        </c:rich>
      </c:tx>
      <c:overlay val="0"/>
    </c:title>
    <c:autoTitleDeleted val="0"/>
    <c:plotArea>
      <c:layout>
        <c:manualLayout>
          <c:layoutTarget val="inner"/>
          <c:xMode val="edge"/>
          <c:yMode val="edge"/>
          <c:x val="0.10015507436570428"/>
          <c:y val="0.21795166229221347"/>
          <c:w val="0.86083595800524937"/>
          <c:h val="0.68921660834062404"/>
        </c:manualLayout>
      </c:layout>
      <c:barChart>
        <c:barDir val="col"/>
        <c:grouping val="clustered"/>
        <c:varyColors val="0"/>
        <c:ser>
          <c:idx val="1"/>
          <c:order val="0"/>
          <c:invertIfNegative val="0"/>
          <c:cat>
            <c:numRef>
              <c:f>Taul1!$A$98:$A$133</c:f>
              <c:numCache>
                <c:formatCode>General</c:formatCode>
                <c:ptCount val="36"/>
                <c:pt idx="0">
                  <c:v>1867</c:v>
                </c:pt>
                <c:pt idx="1">
                  <c:v>1867</c:v>
                </c:pt>
                <c:pt idx="2">
                  <c:v>1867</c:v>
                </c:pt>
                <c:pt idx="3">
                  <c:v>1867</c:v>
                </c:pt>
                <c:pt idx="4">
                  <c:v>1867</c:v>
                </c:pt>
                <c:pt idx="5">
                  <c:v>1867</c:v>
                </c:pt>
                <c:pt idx="6">
                  <c:v>1867</c:v>
                </c:pt>
                <c:pt idx="7">
                  <c:v>1867</c:v>
                </c:pt>
                <c:pt idx="8">
                  <c:v>1867</c:v>
                </c:pt>
                <c:pt idx="9">
                  <c:v>1867</c:v>
                </c:pt>
                <c:pt idx="10">
                  <c:v>1867</c:v>
                </c:pt>
                <c:pt idx="11">
                  <c:v>1867</c:v>
                </c:pt>
                <c:pt idx="12">
                  <c:v>1868</c:v>
                </c:pt>
                <c:pt idx="13">
                  <c:v>1868</c:v>
                </c:pt>
                <c:pt idx="14">
                  <c:v>1868</c:v>
                </c:pt>
                <c:pt idx="15">
                  <c:v>1868</c:v>
                </c:pt>
                <c:pt idx="16">
                  <c:v>1868</c:v>
                </c:pt>
                <c:pt idx="17">
                  <c:v>1868</c:v>
                </c:pt>
                <c:pt idx="18">
                  <c:v>1868</c:v>
                </c:pt>
                <c:pt idx="19">
                  <c:v>1868</c:v>
                </c:pt>
                <c:pt idx="20">
                  <c:v>1868</c:v>
                </c:pt>
                <c:pt idx="21">
                  <c:v>1868</c:v>
                </c:pt>
                <c:pt idx="22">
                  <c:v>1868</c:v>
                </c:pt>
                <c:pt idx="23">
                  <c:v>1868</c:v>
                </c:pt>
                <c:pt idx="24">
                  <c:v>1869</c:v>
                </c:pt>
                <c:pt idx="25">
                  <c:v>1869</c:v>
                </c:pt>
                <c:pt idx="26">
                  <c:v>1869</c:v>
                </c:pt>
                <c:pt idx="27">
                  <c:v>1869</c:v>
                </c:pt>
                <c:pt idx="28">
                  <c:v>1869</c:v>
                </c:pt>
                <c:pt idx="29">
                  <c:v>1869</c:v>
                </c:pt>
                <c:pt idx="30">
                  <c:v>1869</c:v>
                </c:pt>
                <c:pt idx="31">
                  <c:v>1869</c:v>
                </c:pt>
                <c:pt idx="32">
                  <c:v>1869</c:v>
                </c:pt>
                <c:pt idx="33">
                  <c:v>1869</c:v>
                </c:pt>
                <c:pt idx="34">
                  <c:v>1869</c:v>
                </c:pt>
                <c:pt idx="35">
                  <c:v>1869</c:v>
                </c:pt>
              </c:numCache>
            </c:numRef>
          </c:cat>
          <c:val>
            <c:numRef>
              <c:f>Taul1!$C$98:$C$133</c:f>
              <c:numCache>
                <c:formatCode>General</c:formatCode>
                <c:ptCount val="36"/>
                <c:pt idx="0">
                  <c:v>5358</c:v>
                </c:pt>
                <c:pt idx="1">
                  <c:v>4714</c:v>
                </c:pt>
                <c:pt idx="2">
                  <c:v>5725</c:v>
                </c:pt>
                <c:pt idx="3">
                  <c:v>6272</c:v>
                </c:pt>
                <c:pt idx="4">
                  <c:v>7396</c:v>
                </c:pt>
                <c:pt idx="5">
                  <c:v>7007</c:v>
                </c:pt>
                <c:pt idx="6">
                  <c:v>5972</c:v>
                </c:pt>
                <c:pt idx="7">
                  <c:v>5227</c:v>
                </c:pt>
                <c:pt idx="8">
                  <c:v>4945</c:v>
                </c:pt>
                <c:pt idx="9">
                  <c:v>5081</c:v>
                </c:pt>
                <c:pt idx="10">
                  <c:v>5474</c:v>
                </c:pt>
                <c:pt idx="11">
                  <c:v>6603</c:v>
                </c:pt>
                <c:pt idx="12">
                  <c:v>7959</c:v>
                </c:pt>
                <c:pt idx="13">
                  <c:v>9367</c:v>
                </c:pt>
                <c:pt idx="14">
                  <c:v>14529</c:v>
                </c:pt>
                <c:pt idx="15">
                  <c:v>20626</c:v>
                </c:pt>
                <c:pt idx="16">
                  <c:v>25248</c:v>
                </c:pt>
                <c:pt idx="17">
                  <c:v>17668</c:v>
                </c:pt>
                <c:pt idx="18">
                  <c:v>12866</c:v>
                </c:pt>
                <c:pt idx="19">
                  <c:v>8952</c:v>
                </c:pt>
                <c:pt idx="20">
                  <c:v>5879</c:v>
                </c:pt>
                <c:pt idx="21">
                  <c:v>4845</c:v>
                </c:pt>
                <c:pt idx="22">
                  <c:v>4809</c:v>
                </c:pt>
                <c:pt idx="23">
                  <c:v>4972</c:v>
                </c:pt>
                <c:pt idx="24">
                  <c:v>5184</c:v>
                </c:pt>
                <c:pt idx="25">
                  <c:v>4437</c:v>
                </c:pt>
                <c:pt idx="26">
                  <c:v>4641</c:v>
                </c:pt>
                <c:pt idx="27">
                  <c:v>4424</c:v>
                </c:pt>
                <c:pt idx="28">
                  <c:v>4439</c:v>
                </c:pt>
                <c:pt idx="29">
                  <c:v>3528</c:v>
                </c:pt>
                <c:pt idx="30">
                  <c:v>2684</c:v>
                </c:pt>
                <c:pt idx="31">
                  <c:v>2410</c:v>
                </c:pt>
                <c:pt idx="32">
                  <c:v>2206</c:v>
                </c:pt>
                <c:pt idx="33">
                  <c:v>2556</c:v>
                </c:pt>
                <c:pt idx="34">
                  <c:v>2920</c:v>
                </c:pt>
                <c:pt idx="35">
                  <c:v>3045</c:v>
                </c:pt>
              </c:numCache>
            </c:numRef>
          </c:val>
          <c:extLst>
            <c:ext xmlns:c16="http://schemas.microsoft.com/office/drawing/2014/chart" uri="{C3380CC4-5D6E-409C-BE32-E72D297353CC}">
              <c16:uniqueId val="{00000000-475D-4A71-8B40-85827584CE66}"/>
            </c:ext>
          </c:extLst>
        </c:ser>
        <c:ser>
          <c:idx val="2"/>
          <c:order val="1"/>
          <c:invertIfNegative val="0"/>
          <c:cat>
            <c:numRef>
              <c:f>Taul1!$A$98:$A$133</c:f>
              <c:numCache>
                <c:formatCode>General</c:formatCode>
                <c:ptCount val="36"/>
                <c:pt idx="0">
                  <c:v>1867</c:v>
                </c:pt>
                <c:pt idx="1">
                  <c:v>1867</c:v>
                </c:pt>
                <c:pt idx="2">
                  <c:v>1867</c:v>
                </c:pt>
                <c:pt idx="3">
                  <c:v>1867</c:v>
                </c:pt>
                <c:pt idx="4">
                  <c:v>1867</c:v>
                </c:pt>
                <c:pt idx="5">
                  <c:v>1867</c:v>
                </c:pt>
                <c:pt idx="6">
                  <c:v>1867</c:v>
                </c:pt>
                <c:pt idx="7">
                  <c:v>1867</c:v>
                </c:pt>
                <c:pt idx="8">
                  <c:v>1867</c:v>
                </c:pt>
                <c:pt idx="9">
                  <c:v>1867</c:v>
                </c:pt>
                <c:pt idx="10">
                  <c:v>1867</c:v>
                </c:pt>
                <c:pt idx="11">
                  <c:v>1867</c:v>
                </c:pt>
                <c:pt idx="12">
                  <c:v>1868</c:v>
                </c:pt>
                <c:pt idx="13">
                  <c:v>1868</c:v>
                </c:pt>
                <c:pt idx="14">
                  <c:v>1868</c:v>
                </c:pt>
                <c:pt idx="15">
                  <c:v>1868</c:v>
                </c:pt>
                <c:pt idx="16">
                  <c:v>1868</c:v>
                </c:pt>
                <c:pt idx="17">
                  <c:v>1868</c:v>
                </c:pt>
                <c:pt idx="18">
                  <c:v>1868</c:v>
                </c:pt>
                <c:pt idx="19">
                  <c:v>1868</c:v>
                </c:pt>
                <c:pt idx="20">
                  <c:v>1868</c:v>
                </c:pt>
                <c:pt idx="21">
                  <c:v>1868</c:v>
                </c:pt>
                <c:pt idx="22">
                  <c:v>1868</c:v>
                </c:pt>
                <c:pt idx="23">
                  <c:v>1868</c:v>
                </c:pt>
                <c:pt idx="24">
                  <c:v>1869</c:v>
                </c:pt>
                <c:pt idx="25">
                  <c:v>1869</c:v>
                </c:pt>
                <c:pt idx="26">
                  <c:v>1869</c:v>
                </c:pt>
                <c:pt idx="27">
                  <c:v>1869</c:v>
                </c:pt>
                <c:pt idx="28">
                  <c:v>1869</c:v>
                </c:pt>
                <c:pt idx="29">
                  <c:v>1869</c:v>
                </c:pt>
                <c:pt idx="30">
                  <c:v>1869</c:v>
                </c:pt>
                <c:pt idx="31">
                  <c:v>1869</c:v>
                </c:pt>
                <c:pt idx="32">
                  <c:v>1869</c:v>
                </c:pt>
                <c:pt idx="33">
                  <c:v>1869</c:v>
                </c:pt>
                <c:pt idx="34">
                  <c:v>1869</c:v>
                </c:pt>
                <c:pt idx="35">
                  <c:v>1869</c:v>
                </c:pt>
              </c:numCache>
            </c:numRef>
          </c:cat>
          <c:val>
            <c:numRef>
              <c:f>Taul1!$F$98:$F$133</c:f>
              <c:numCache>
                <c:formatCode>General</c:formatCode>
                <c:ptCount val="36"/>
                <c:pt idx="0">
                  <c:v>5080</c:v>
                </c:pt>
                <c:pt idx="1">
                  <c:v>4274</c:v>
                </c:pt>
                <c:pt idx="2">
                  <c:v>4849</c:v>
                </c:pt>
                <c:pt idx="3">
                  <c:v>4653</c:v>
                </c:pt>
                <c:pt idx="4">
                  <c:v>5102</c:v>
                </c:pt>
                <c:pt idx="5">
                  <c:v>5189</c:v>
                </c:pt>
                <c:pt idx="6">
                  <c:v>5515</c:v>
                </c:pt>
                <c:pt idx="7">
                  <c:v>5335</c:v>
                </c:pt>
                <c:pt idx="8">
                  <c:v>5533</c:v>
                </c:pt>
                <c:pt idx="9">
                  <c:v>4661</c:v>
                </c:pt>
                <c:pt idx="10">
                  <c:v>4631</c:v>
                </c:pt>
                <c:pt idx="11">
                  <c:v>4342</c:v>
                </c:pt>
                <c:pt idx="12">
                  <c:v>4557</c:v>
                </c:pt>
                <c:pt idx="13">
                  <c:v>3661</c:v>
                </c:pt>
                <c:pt idx="14">
                  <c:v>4004</c:v>
                </c:pt>
                <c:pt idx="15">
                  <c:v>4059</c:v>
                </c:pt>
                <c:pt idx="16">
                  <c:v>4203</c:v>
                </c:pt>
                <c:pt idx="17">
                  <c:v>4101</c:v>
                </c:pt>
                <c:pt idx="18">
                  <c:v>4039</c:v>
                </c:pt>
                <c:pt idx="19">
                  <c:v>3526</c:v>
                </c:pt>
                <c:pt idx="20">
                  <c:v>3549</c:v>
                </c:pt>
                <c:pt idx="21">
                  <c:v>2982</c:v>
                </c:pt>
                <c:pt idx="22">
                  <c:v>2571</c:v>
                </c:pt>
                <c:pt idx="23">
                  <c:v>2505</c:v>
                </c:pt>
                <c:pt idx="24">
                  <c:v>2696</c:v>
                </c:pt>
                <c:pt idx="25">
                  <c:v>2594</c:v>
                </c:pt>
                <c:pt idx="26">
                  <c:v>3408</c:v>
                </c:pt>
                <c:pt idx="27">
                  <c:v>3782</c:v>
                </c:pt>
                <c:pt idx="28">
                  <c:v>5056</c:v>
                </c:pt>
                <c:pt idx="29">
                  <c:v>5816</c:v>
                </c:pt>
                <c:pt idx="30">
                  <c:v>6343</c:v>
                </c:pt>
                <c:pt idx="31">
                  <c:v>5939</c:v>
                </c:pt>
                <c:pt idx="32">
                  <c:v>6114</c:v>
                </c:pt>
                <c:pt idx="33">
                  <c:v>5549</c:v>
                </c:pt>
                <c:pt idx="34">
                  <c:v>4970</c:v>
                </c:pt>
                <c:pt idx="35">
                  <c:v>5177</c:v>
                </c:pt>
              </c:numCache>
            </c:numRef>
          </c:val>
          <c:extLst>
            <c:ext xmlns:c16="http://schemas.microsoft.com/office/drawing/2014/chart" uri="{C3380CC4-5D6E-409C-BE32-E72D297353CC}">
              <c16:uniqueId val="{00000001-475D-4A71-8B40-85827584CE66}"/>
            </c:ext>
          </c:extLst>
        </c:ser>
        <c:dLbls>
          <c:showLegendKey val="0"/>
          <c:showVal val="0"/>
          <c:showCatName val="0"/>
          <c:showSerName val="0"/>
          <c:showPercent val="0"/>
          <c:showBubbleSize val="0"/>
        </c:dLbls>
        <c:gapWidth val="150"/>
        <c:axId val="221950880"/>
        <c:axId val="221897200"/>
      </c:barChart>
      <c:catAx>
        <c:axId val="221950880"/>
        <c:scaling>
          <c:orientation val="minMax"/>
        </c:scaling>
        <c:delete val="0"/>
        <c:axPos val="b"/>
        <c:numFmt formatCode="General" sourceLinked="1"/>
        <c:majorTickMark val="out"/>
        <c:minorTickMark val="none"/>
        <c:tickLblPos val="nextTo"/>
        <c:crossAx val="221897200"/>
        <c:crosses val="autoZero"/>
        <c:auto val="1"/>
        <c:lblAlgn val="ctr"/>
        <c:lblOffset val="100"/>
        <c:tickLblSkip val="12"/>
        <c:tickMarkSkip val="1"/>
        <c:noMultiLvlLbl val="0"/>
      </c:catAx>
      <c:valAx>
        <c:axId val="221897200"/>
        <c:scaling>
          <c:orientation val="minMax"/>
        </c:scaling>
        <c:delete val="0"/>
        <c:axPos val="l"/>
        <c:majorGridlines/>
        <c:numFmt formatCode="General" sourceLinked="1"/>
        <c:majorTickMark val="out"/>
        <c:minorTickMark val="none"/>
        <c:tickLblPos val="nextTo"/>
        <c:crossAx val="221950880"/>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numRef>
              <c:f>'Koko maa'!$A$2:$A$21</c:f>
              <c:numCache>
                <c:formatCode>General</c:formatCode>
                <c:ptCount val="20"/>
                <c:pt idx="0">
                  <c:v>1861</c:v>
                </c:pt>
                <c:pt idx="1">
                  <c:v>1862</c:v>
                </c:pt>
                <c:pt idx="2">
                  <c:v>1863</c:v>
                </c:pt>
                <c:pt idx="3">
                  <c:v>1864</c:v>
                </c:pt>
                <c:pt idx="4">
                  <c:v>1865</c:v>
                </c:pt>
                <c:pt idx="5">
                  <c:v>1866</c:v>
                </c:pt>
                <c:pt idx="6">
                  <c:v>1867</c:v>
                </c:pt>
                <c:pt idx="7">
                  <c:v>1868</c:v>
                </c:pt>
                <c:pt idx="8">
                  <c:v>1869</c:v>
                </c:pt>
                <c:pt idx="9">
                  <c:v>1870</c:v>
                </c:pt>
                <c:pt idx="10">
                  <c:v>1871</c:v>
                </c:pt>
                <c:pt idx="11">
                  <c:v>1872</c:v>
                </c:pt>
                <c:pt idx="12">
                  <c:v>1873</c:v>
                </c:pt>
                <c:pt idx="13">
                  <c:v>1874</c:v>
                </c:pt>
                <c:pt idx="14">
                  <c:v>1875</c:v>
                </c:pt>
                <c:pt idx="15">
                  <c:v>1876</c:v>
                </c:pt>
                <c:pt idx="16">
                  <c:v>1877</c:v>
                </c:pt>
                <c:pt idx="17">
                  <c:v>1878</c:v>
                </c:pt>
                <c:pt idx="18">
                  <c:v>1879</c:v>
                </c:pt>
                <c:pt idx="19">
                  <c:v>1880</c:v>
                </c:pt>
              </c:numCache>
            </c:numRef>
          </c:cat>
          <c:val>
            <c:numRef>
              <c:f>'Koko maa'!$B$2:$B$21</c:f>
              <c:numCache>
                <c:formatCode>General</c:formatCode>
                <c:ptCount val="20"/>
                <c:pt idx="0">
                  <c:v>2.77</c:v>
                </c:pt>
                <c:pt idx="1">
                  <c:v>2.66</c:v>
                </c:pt>
                <c:pt idx="2">
                  <c:v>2.71</c:v>
                </c:pt>
                <c:pt idx="3">
                  <c:v>2.62</c:v>
                </c:pt>
                <c:pt idx="4">
                  <c:v>2.88</c:v>
                </c:pt>
                <c:pt idx="5">
                  <c:v>3.22</c:v>
                </c:pt>
                <c:pt idx="6">
                  <c:v>3.39</c:v>
                </c:pt>
                <c:pt idx="7">
                  <c:v>4.13</c:v>
                </c:pt>
                <c:pt idx="8">
                  <c:v>2.91</c:v>
                </c:pt>
                <c:pt idx="9">
                  <c:v>2.91</c:v>
                </c:pt>
                <c:pt idx="10">
                  <c:v>2.83</c:v>
                </c:pt>
                <c:pt idx="11">
                  <c:v>2.94</c:v>
                </c:pt>
                <c:pt idx="12">
                  <c:v>2.89</c:v>
                </c:pt>
                <c:pt idx="13">
                  <c:v>2.94</c:v>
                </c:pt>
                <c:pt idx="14">
                  <c:v>2.91</c:v>
                </c:pt>
                <c:pt idx="15">
                  <c:v>2.85</c:v>
                </c:pt>
                <c:pt idx="16">
                  <c:v>2.59</c:v>
                </c:pt>
                <c:pt idx="17">
                  <c:v>2.85</c:v>
                </c:pt>
                <c:pt idx="18">
                  <c:v>2.79</c:v>
                </c:pt>
                <c:pt idx="19">
                  <c:v>2.81</c:v>
                </c:pt>
              </c:numCache>
            </c:numRef>
          </c:val>
          <c:extLst>
            <c:ext xmlns:c16="http://schemas.microsoft.com/office/drawing/2014/chart" uri="{C3380CC4-5D6E-409C-BE32-E72D297353CC}">
              <c16:uniqueId val="{00000000-D08A-48F2-8082-00ABDB8E1D3E}"/>
            </c:ext>
          </c:extLst>
        </c:ser>
        <c:dLbls>
          <c:showLegendKey val="0"/>
          <c:showVal val="0"/>
          <c:showCatName val="0"/>
          <c:showSerName val="0"/>
          <c:showPercent val="0"/>
          <c:showBubbleSize val="0"/>
        </c:dLbls>
        <c:gapWidth val="219"/>
        <c:axId val="1880916511"/>
        <c:axId val="1880917759"/>
      </c:barChart>
      <c:catAx>
        <c:axId val="18809165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crossAx val="1880917759"/>
        <c:crosses val="autoZero"/>
        <c:auto val="1"/>
        <c:lblAlgn val="ctr"/>
        <c:lblOffset val="100"/>
        <c:tickMarkSkip val="3"/>
        <c:noMultiLvlLbl val="0"/>
      </c:catAx>
      <c:valAx>
        <c:axId val="18809177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crossAx val="18809165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lääneittäin!$B$1</c:f>
              <c:strCache>
                <c:ptCount val="1"/>
                <c:pt idx="0">
                  <c:v>Koko maa</c:v>
                </c:pt>
              </c:strCache>
            </c:strRef>
          </c:tx>
          <c:spPr>
            <a:ln w="76200" cap="rnd">
              <a:solidFill>
                <a:schemeClr val="accent1"/>
              </a:solidFill>
              <a:round/>
            </a:ln>
            <a:effectLst/>
          </c:spPr>
          <c:marker>
            <c:symbol val="circle"/>
            <c:size val="5"/>
            <c:spPr>
              <a:solidFill>
                <a:schemeClr val="accent1"/>
              </a:solidFill>
              <a:ln w="9525">
                <a:solidFill>
                  <a:schemeClr val="lt1"/>
                </a:solidFill>
              </a:ln>
              <a:effectLst/>
            </c:spPr>
          </c:marker>
          <c:xVal>
            <c:numRef>
              <c:f>lääneittäin!$A$2:$A$8</c:f>
              <c:numCache>
                <c:formatCode>General</c:formatCode>
                <c:ptCount val="7"/>
                <c:pt idx="0">
                  <c:v>1866</c:v>
                </c:pt>
                <c:pt idx="1">
                  <c:v>1867</c:v>
                </c:pt>
                <c:pt idx="2">
                  <c:v>1868</c:v>
                </c:pt>
                <c:pt idx="3">
                  <c:v>1869</c:v>
                </c:pt>
                <c:pt idx="4">
                  <c:v>1870</c:v>
                </c:pt>
                <c:pt idx="5">
                  <c:v>1871</c:v>
                </c:pt>
                <c:pt idx="6">
                  <c:v>1872</c:v>
                </c:pt>
              </c:numCache>
            </c:numRef>
          </c:xVal>
          <c:yVal>
            <c:numRef>
              <c:f>lääneittäin!$B$2:$B$8</c:f>
              <c:numCache>
                <c:formatCode>0.00</c:formatCode>
                <c:ptCount val="7"/>
                <c:pt idx="0">
                  <c:v>3.22</c:v>
                </c:pt>
                <c:pt idx="1">
                  <c:v>3.39</c:v>
                </c:pt>
                <c:pt idx="2">
                  <c:v>4.13</c:v>
                </c:pt>
                <c:pt idx="3">
                  <c:v>2.91</c:v>
                </c:pt>
                <c:pt idx="4">
                  <c:v>2.91</c:v>
                </c:pt>
                <c:pt idx="5">
                  <c:v>2.83</c:v>
                </c:pt>
                <c:pt idx="6">
                  <c:v>2.94</c:v>
                </c:pt>
              </c:numCache>
            </c:numRef>
          </c:yVal>
          <c:smooth val="1"/>
          <c:extLst>
            <c:ext xmlns:c16="http://schemas.microsoft.com/office/drawing/2014/chart" uri="{C3380CC4-5D6E-409C-BE32-E72D297353CC}">
              <c16:uniqueId val="{00000000-3257-4E97-A8E0-33E1E31906D7}"/>
            </c:ext>
          </c:extLst>
        </c:ser>
        <c:ser>
          <c:idx val="1"/>
          <c:order val="1"/>
          <c:tx>
            <c:strRef>
              <c:f>lääneittäin!$E$1</c:f>
              <c:strCache>
                <c:ptCount val="1"/>
                <c:pt idx="0">
                  <c:v>Uusimaa</c:v>
                </c:pt>
              </c:strCache>
            </c:strRef>
          </c:tx>
          <c:spPr>
            <a:ln w="50800" cap="rnd">
              <a:solidFill>
                <a:schemeClr val="accent2"/>
              </a:solidFill>
              <a:round/>
            </a:ln>
            <a:effectLst/>
          </c:spPr>
          <c:marker>
            <c:symbol val="circle"/>
            <c:size val="5"/>
            <c:spPr>
              <a:solidFill>
                <a:schemeClr val="accent2"/>
              </a:solidFill>
              <a:ln w="9525">
                <a:solidFill>
                  <a:schemeClr val="lt1"/>
                </a:solidFill>
              </a:ln>
              <a:effectLst/>
            </c:spPr>
          </c:marker>
          <c:xVal>
            <c:numRef>
              <c:f>lääneittäin!$A$2:$A$8</c:f>
              <c:numCache>
                <c:formatCode>General</c:formatCode>
                <c:ptCount val="7"/>
                <c:pt idx="0">
                  <c:v>1866</c:v>
                </c:pt>
                <c:pt idx="1">
                  <c:v>1867</c:v>
                </c:pt>
                <c:pt idx="2">
                  <c:v>1868</c:v>
                </c:pt>
                <c:pt idx="3">
                  <c:v>1869</c:v>
                </c:pt>
                <c:pt idx="4">
                  <c:v>1870</c:v>
                </c:pt>
                <c:pt idx="5">
                  <c:v>1871</c:v>
                </c:pt>
                <c:pt idx="6">
                  <c:v>1872</c:v>
                </c:pt>
              </c:numCache>
            </c:numRef>
          </c:xVal>
          <c:yVal>
            <c:numRef>
              <c:f>lääneittäin!$E$2:$E$8</c:f>
              <c:numCache>
                <c:formatCode>0.00</c:formatCode>
                <c:ptCount val="7"/>
                <c:pt idx="0">
                  <c:v>3.21</c:v>
                </c:pt>
                <c:pt idx="1">
                  <c:v>3.05</c:v>
                </c:pt>
                <c:pt idx="2">
                  <c:v>3.56</c:v>
                </c:pt>
                <c:pt idx="3">
                  <c:v>2.94</c:v>
                </c:pt>
                <c:pt idx="4">
                  <c:v>2.29</c:v>
                </c:pt>
                <c:pt idx="5">
                  <c:v>2.56</c:v>
                </c:pt>
                <c:pt idx="6">
                  <c:v>3.01</c:v>
                </c:pt>
              </c:numCache>
            </c:numRef>
          </c:yVal>
          <c:smooth val="1"/>
          <c:extLst>
            <c:ext xmlns:c16="http://schemas.microsoft.com/office/drawing/2014/chart" uri="{C3380CC4-5D6E-409C-BE32-E72D297353CC}">
              <c16:uniqueId val="{00000001-3257-4E97-A8E0-33E1E31906D7}"/>
            </c:ext>
          </c:extLst>
        </c:ser>
        <c:ser>
          <c:idx val="2"/>
          <c:order val="2"/>
          <c:tx>
            <c:strRef>
              <c:f>lääneittäin!$F$1</c:f>
              <c:strCache>
                <c:ptCount val="1"/>
                <c:pt idx="0">
                  <c:v>Turun ja Porin</c:v>
                </c:pt>
              </c:strCache>
            </c:strRef>
          </c:tx>
          <c:spPr>
            <a:ln w="50800" cap="rnd">
              <a:solidFill>
                <a:schemeClr val="accent3"/>
              </a:solidFill>
              <a:round/>
            </a:ln>
            <a:effectLst/>
          </c:spPr>
          <c:marker>
            <c:symbol val="circle"/>
            <c:size val="5"/>
            <c:spPr>
              <a:solidFill>
                <a:schemeClr val="accent3"/>
              </a:solidFill>
              <a:ln w="9525">
                <a:solidFill>
                  <a:schemeClr val="lt1"/>
                </a:solidFill>
              </a:ln>
              <a:effectLst/>
            </c:spPr>
          </c:marker>
          <c:xVal>
            <c:numRef>
              <c:f>lääneittäin!$A$2:$A$8</c:f>
              <c:numCache>
                <c:formatCode>General</c:formatCode>
                <c:ptCount val="7"/>
                <c:pt idx="0">
                  <c:v>1866</c:v>
                </c:pt>
                <c:pt idx="1">
                  <c:v>1867</c:v>
                </c:pt>
                <c:pt idx="2">
                  <c:v>1868</c:v>
                </c:pt>
                <c:pt idx="3">
                  <c:v>1869</c:v>
                </c:pt>
                <c:pt idx="4">
                  <c:v>1870</c:v>
                </c:pt>
                <c:pt idx="5">
                  <c:v>1871</c:v>
                </c:pt>
                <c:pt idx="6">
                  <c:v>1872</c:v>
                </c:pt>
              </c:numCache>
            </c:numRef>
          </c:xVal>
          <c:yVal>
            <c:numRef>
              <c:f>lääneittäin!$F$2:$F$8</c:f>
              <c:numCache>
                <c:formatCode>0.00</c:formatCode>
                <c:ptCount val="7"/>
                <c:pt idx="0">
                  <c:v>3.21</c:v>
                </c:pt>
                <c:pt idx="1">
                  <c:v>3.69</c:v>
                </c:pt>
                <c:pt idx="2">
                  <c:v>3.7</c:v>
                </c:pt>
                <c:pt idx="3">
                  <c:v>2.93</c:v>
                </c:pt>
                <c:pt idx="4">
                  <c:v>2.7</c:v>
                </c:pt>
                <c:pt idx="5">
                  <c:v>2.93</c:v>
                </c:pt>
                <c:pt idx="6">
                  <c:v>2.94</c:v>
                </c:pt>
              </c:numCache>
            </c:numRef>
          </c:yVal>
          <c:smooth val="1"/>
          <c:extLst>
            <c:ext xmlns:c16="http://schemas.microsoft.com/office/drawing/2014/chart" uri="{C3380CC4-5D6E-409C-BE32-E72D297353CC}">
              <c16:uniqueId val="{00000002-3257-4E97-A8E0-33E1E31906D7}"/>
            </c:ext>
          </c:extLst>
        </c:ser>
        <c:ser>
          <c:idx val="3"/>
          <c:order val="3"/>
          <c:tx>
            <c:strRef>
              <c:f>lääneittäin!$G$1</c:f>
              <c:strCache>
                <c:ptCount val="1"/>
                <c:pt idx="0">
                  <c:v>Hämeen</c:v>
                </c:pt>
              </c:strCache>
            </c:strRef>
          </c:tx>
          <c:spPr>
            <a:ln w="50800" cap="rnd">
              <a:solidFill>
                <a:schemeClr val="accent4"/>
              </a:solidFill>
              <a:round/>
            </a:ln>
            <a:effectLst/>
          </c:spPr>
          <c:marker>
            <c:symbol val="circle"/>
            <c:size val="5"/>
            <c:spPr>
              <a:solidFill>
                <a:schemeClr val="accent4"/>
              </a:solidFill>
              <a:ln w="9525">
                <a:solidFill>
                  <a:schemeClr val="lt1"/>
                </a:solidFill>
              </a:ln>
              <a:effectLst/>
            </c:spPr>
          </c:marker>
          <c:xVal>
            <c:numRef>
              <c:f>lääneittäin!$A$2:$A$8</c:f>
              <c:numCache>
                <c:formatCode>General</c:formatCode>
                <c:ptCount val="7"/>
                <c:pt idx="0">
                  <c:v>1866</c:v>
                </c:pt>
                <c:pt idx="1">
                  <c:v>1867</c:v>
                </c:pt>
                <c:pt idx="2">
                  <c:v>1868</c:v>
                </c:pt>
                <c:pt idx="3">
                  <c:v>1869</c:v>
                </c:pt>
                <c:pt idx="4">
                  <c:v>1870</c:v>
                </c:pt>
                <c:pt idx="5">
                  <c:v>1871</c:v>
                </c:pt>
                <c:pt idx="6">
                  <c:v>1872</c:v>
                </c:pt>
              </c:numCache>
            </c:numRef>
          </c:xVal>
          <c:yVal>
            <c:numRef>
              <c:f>lääneittäin!$G$2:$G$8</c:f>
              <c:numCache>
                <c:formatCode>0.00</c:formatCode>
                <c:ptCount val="7"/>
                <c:pt idx="0">
                  <c:v>3.04</c:v>
                </c:pt>
                <c:pt idx="1">
                  <c:v>3.21</c:v>
                </c:pt>
                <c:pt idx="2">
                  <c:v>5.72</c:v>
                </c:pt>
                <c:pt idx="3">
                  <c:v>3.55</c:v>
                </c:pt>
                <c:pt idx="4">
                  <c:v>3.12</c:v>
                </c:pt>
                <c:pt idx="5">
                  <c:v>3.41</c:v>
                </c:pt>
                <c:pt idx="6">
                  <c:v>3.85</c:v>
                </c:pt>
              </c:numCache>
            </c:numRef>
          </c:yVal>
          <c:smooth val="1"/>
          <c:extLst>
            <c:ext xmlns:c16="http://schemas.microsoft.com/office/drawing/2014/chart" uri="{C3380CC4-5D6E-409C-BE32-E72D297353CC}">
              <c16:uniqueId val="{00000003-3257-4E97-A8E0-33E1E31906D7}"/>
            </c:ext>
          </c:extLst>
        </c:ser>
        <c:ser>
          <c:idx val="4"/>
          <c:order val="4"/>
          <c:tx>
            <c:strRef>
              <c:f>lääneittäin!$H$1</c:f>
              <c:strCache>
                <c:ptCount val="1"/>
                <c:pt idx="0">
                  <c:v>Viipurin</c:v>
                </c:pt>
              </c:strCache>
            </c:strRef>
          </c:tx>
          <c:spPr>
            <a:ln w="50800" cap="rnd">
              <a:solidFill>
                <a:srgbClr val="00B050"/>
              </a:solidFill>
              <a:round/>
            </a:ln>
            <a:effectLst/>
          </c:spPr>
          <c:marker>
            <c:symbol val="circle"/>
            <c:size val="5"/>
            <c:spPr>
              <a:solidFill>
                <a:schemeClr val="accent5"/>
              </a:solidFill>
              <a:ln w="9525">
                <a:solidFill>
                  <a:schemeClr val="lt1"/>
                </a:solidFill>
              </a:ln>
              <a:effectLst/>
            </c:spPr>
          </c:marker>
          <c:xVal>
            <c:numRef>
              <c:f>lääneittäin!$A$2:$A$8</c:f>
              <c:numCache>
                <c:formatCode>General</c:formatCode>
                <c:ptCount val="7"/>
                <c:pt idx="0">
                  <c:v>1866</c:v>
                </c:pt>
                <c:pt idx="1">
                  <c:v>1867</c:v>
                </c:pt>
                <c:pt idx="2">
                  <c:v>1868</c:v>
                </c:pt>
                <c:pt idx="3">
                  <c:v>1869</c:v>
                </c:pt>
                <c:pt idx="4">
                  <c:v>1870</c:v>
                </c:pt>
                <c:pt idx="5">
                  <c:v>1871</c:v>
                </c:pt>
                <c:pt idx="6">
                  <c:v>1872</c:v>
                </c:pt>
              </c:numCache>
            </c:numRef>
          </c:xVal>
          <c:yVal>
            <c:numRef>
              <c:f>lääneittäin!$H$2:$H$8</c:f>
              <c:numCache>
                <c:formatCode>0.00</c:formatCode>
                <c:ptCount val="7"/>
                <c:pt idx="0">
                  <c:v>3.99</c:v>
                </c:pt>
                <c:pt idx="1">
                  <c:v>3.43</c:v>
                </c:pt>
                <c:pt idx="2">
                  <c:v>3.97</c:v>
                </c:pt>
                <c:pt idx="3">
                  <c:v>3.24</c:v>
                </c:pt>
                <c:pt idx="4">
                  <c:v>3.02</c:v>
                </c:pt>
                <c:pt idx="5">
                  <c:v>2.81</c:v>
                </c:pt>
                <c:pt idx="6">
                  <c:v>3.32</c:v>
                </c:pt>
              </c:numCache>
            </c:numRef>
          </c:yVal>
          <c:smooth val="1"/>
          <c:extLst>
            <c:ext xmlns:c16="http://schemas.microsoft.com/office/drawing/2014/chart" uri="{C3380CC4-5D6E-409C-BE32-E72D297353CC}">
              <c16:uniqueId val="{00000004-3257-4E97-A8E0-33E1E31906D7}"/>
            </c:ext>
          </c:extLst>
        </c:ser>
        <c:dLbls>
          <c:showLegendKey val="0"/>
          <c:showVal val="0"/>
          <c:showCatName val="0"/>
          <c:showSerName val="0"/>
          <c:showPercent val="0"/>
          <c:showBubbleSize val="0"/>
        </c:dLbls>
        <c:axId val="262247503"/>
        <c:axId val="262248335"/>
      </c:scatterChart>
      <c:valAx>
        <c:axId val="262247503"/>
        <c:scaling>
          <c:orientation val="minMax"/>
          <c:max val="1872"/>
          <c:min val="1866"/>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baseline="0">
                <a:solidFill>
                  <a:schemeClr val="tx1">
                    <a:lumMod val="65000"/>
                    <a:lumOff val="35000"/>
                  </a:schemeClr>
                </a:solidFill>
                <a:latin typeface="+mn-lt"/>
                <a:ea typeface="+mn-ea"/>
                <a:cs typeface="+mn-cs"/>
              </a:defRPr>
            </a:pPr>
            <a:endParaRPr lang="de-DE"/>
          </a:p>
        </c:txPr>
        <c:crossAx val="262248335"/>
        <c:crosses val="autoZero"/>
        <c:crossBetween val="midCat"/>
      </c:valAx>
      <c:valAx>
        <c:axId val="262248335"/>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baseline="0">
                <a:solidFill>
                  <a:schemeClr val="tx1">
                    <a:lumMod val="65000"/>
                    <a:lumOff val="35000"/>
                  </a:schemeClr>
                </a:solidFill>
                <a:latin typeface="+mn-lt"/>
                <a:ea typeface="+mn-ea"/>
                <a:cs typeface="+mn-cs"/>
              </a:defRPr>
            </a:pPr>
            <a:endParaRPr lang="de-DE"/>
          </a:p>
        </c:txPr>
        <c:crossAx val="262247503"/>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lääneittäin!$B$1</c:f>
              <c:strCache>
                <c:ptCount val="1"/>
                <c:pt idx="0">
                  <c:v>Koko maa</c:v>
                </c:pt>
              </c:strCache>
            </c:strRef>
          </c:tx>
          <c:spPr>
            <a:ln w="76200" cap="rnd">
              <a:solidFill>
                <a:schemeClr val="accent1"/>
              </a:solidFill>
              <a:round/>
            </a:ln>
            <a:effectLst/>
          </c:spPr>
          <c:marker>
            <c:symbol val="circle"/>
            <c:size val="5"/>
            <c:spPr>
              <a:solidFill>
                <a:schemeClr val="accent1"/>
              </a:solidFill>
              <a:ln w="9525">
                <a:solidFill>
                  <a:schemeClr val="lt1"/>
                </a:solidFill>
              </a:ln>
              <a:effectLst/>
            </c:spPr>
          </c:marker>
          <c:xVal>
            <c:numRef>
              <c:f>lääneittäin!$A$2:$A$8</c:f>
              <c:numCache>
                <c:formatCode>General</c:formatCode>
                <c:ptCount val="7"/>
                <c:pt idx="0">
                  <c:v>1866</c:v>
                </c:pt>
                <c:pt idx="1">
                  <c:v>1867</c:v>
                </c:pt>
                <c:pt idx="2">
                  <c:v>1868</c:v>
                </c:pt>
                <c:pt idx="3">
                  <c:v>1869</c:v>
                </c:pt>
                <c:pt idx="4">
                  <c:v>1870</c:v>
                </c:pt>
                <c:pt idx="5">
                  <c:v>1871</c:v>
                </c:pt>
                <c:pt idx="6">
                  <c:v>1872</c:v>
                </c:pt>
              </c:numCache>
            </c:numRef>
          </c:xVal>
          <c:yVal>
            <c:numRef>
              <c:f>lääneittäin!$B$2:$B$8</c:f>
              <c:numCache>
                <c:formatCode>0.00</c:formatCode>
                <c:ptCount val="7"/>
                <c:pt idx="0">
                  <c:v>3.22</c:v>
                </c:pt>
                <c:pt idx="1">
                  <c:v>3.39</c:v>
                </c:pt>
                <c:pt idx="2">
                  <c:v>4.13</c:v>
                </c:pt>
                <c:pt idx="3">
                  <c:v>2.91</c:v>
                </c:pt>
                <c:pt idx="4">
                  <c:v>2.91</c:v>
                </c:pt>
                <c:pt idx="5">
                  <c:v>2.83</c:v>
                </c:pt>
                <c:pt idx="6">
                  <c:v>2.94</c:v>
                </c:pt>
              </c:numCache>
            </c:numRef>
          </c:yVal>
          <c:smooth val="1"/>
          <c:extLst>
            <c:ext xmlns:c16="http://schemas.microsoft.com/office/drawing/2014/chart" uri="{C3380CC4-5D6E-409C-BE32-E72D297353CC}">
              <c16:uniqueId val="{00000000-3AA3-4CE1-A4B4-ABA9E207085A}"/>
            </c:ext>
          </c:extLst>
        </c:ser>
        <c:ser>
          <c:idx val="1"/>
          <c:order val="1"/>
          <c:tx>
            <c:strRef>
              <c:f>lääneittäin!$I$1</c:f>
              <c:strCache>
                <c:ptCount val="1"/>
                <c:pt idx="0">
                  <c:v>Mikkelin</c:v>
                </c:pt>
              </c:strCache>
            </c:strRef>
          </c:tx>
          <c:spPr>
            <a:ln w="50800" cap="rnd">
              <a:solidFill>
                <a:schemeClr val="accent2"/>
              </a:solidFill>
              <a:round/>
            </a:ln>
            <a:effectLst/>
          </c:spPr>
          <c:marker>
            <c:symbol val="circle"/>
            <c:size val="5"/>
            <c:spPr>
              <a:solidFill>
                <a:schemeClr val="accent2"/>
              </a:solidFill>
              <a:ln w="9525">
                <a:solidFill>
                  <a:schemeClr val="lt1"/>
                </a:solidFill>
              </a:ln>
              <a:effectLst/>
            </c:spPr>
          </c:marker>
          <c:xVal>
            <c:numRef>
              <c:f>lääneittäin!$A$2:$A$8</c:f>
              <c:numCache>
                <c:formatCode>General</c:formatCode>
                <c:ptCount val="7"/>
                <c:pt idx="0">
                  <c:v>1866</c:v>
                </c:pt>
                <c:pt idx="1">
                  <c:v>1867</c:v>
                </c:pt>
                <c:pt idx="2">
                  <c:v>1868</c:v>
                </c:pt>
                <c:pt idx="3">
                  <c:v>1869</c:v>
                </c:pt>
                <c:pt idx="4">
                  <c:v>1870</c:v>
                </c:pt>
                <c:pt idx="5">
                  <c:v>1871</c:v>
                </c:pt>
                <c:pt idx="6">
                  <c:v>1872</c:v>
                </c:pt>
              </c:numCache>
            </c:numRef>
          </c:xVal>
          <c:yVal>
            <c:numRef>
              <c:f>lääneittäin!$I$2:$I$8</c:f>
              <c:numCache>
                <c:formatCode>0.00</c:formatCode>
                <c:ptCount val="7"/>
                <c:pt idx="0">
                  <c:v>3.4</c:v>
                </c:pt>
                <c:pt idx="1">
                  <c:v>4.3499999999999996</c:v>
                </c:pt>
                <c:pt idx="2">
                  <c:v>5.57</c:v>
                </c:pt>
                <c:pt idx="3">
                  <c:v>3.51</c:v>
                </c:pt>
                <c:pt idx="4">
                  <c:v>3.23</c:v>
                </c:pt>
                <c:pt idx="5">
                  <c:v>3.6</c:v>
                </c:pt>
                <c:pt idx="6">
                  <c:v>3.03</c:v>
                </c:pt>
              </c:numCache>
            </c:numRef>
          </c:yVal>
          <c:smooth val="1"/>
          <c:extLst>
            <c:ext xmlns:c16="http://schemas.microsoft.com/office/drawing/2014/chart" uri="{C3380CC4-5D6E-409C-BE32-E72D297353CC}">
              <c16:uniqueId val="{00000001-3AA3-4CE1-A4B4-ABA9E207085A}"/>
            </c:ext>
          </c:extLst>
        </c:ser>
        <c:ser>
          <c:idx val="2"/>
          <c:order val="2"/>
          <c:tx>
            <c:strRef>
              <c:f>lääneittäin!$J$1</c:f>
              <c:strCache>
                <c:ptCount val="1"/>
                <c:pt idx="0">
                  <c:v>Kuopion</c:v>
                </c:pt>
              </c:strCache>
            </c:strRef>
          </c:tx>
          <c:spPr>
            <a:ln w="50800" cap="rnd">
              <a:solidFill>
                <a:schemeClr val="accent3"/>
              </a:solidFill>
              <a:round/>
            </a:ln>
            <a:effectLst/>
          </c:spPr>
          <c:marker>
            <c:symbol val="circle"/>
            <c:size val="5"/>
            <c:spPr>
              <a:solidFill>
                <a:schemeClr val="accent3"/>
              </a:solidFill>
              <a:ln w="9525">
                <a:solidFill>
                  <a:schemeClr val="lt1"/>
                </a:solidFill>
              </a:ln>
              <a:effectLst/>
            </c:spPr>
          </c:marker>
          <c:xVal>
            <c:numRef>
              <c:f>lääneittäin!$A$2:$A$8</c:f>
              <c:numCache>
                <c:formatCode>General</c:formatCode>
                <c:ptCount val="7"/>
                <c:pt idx="0">
                  <c:v>1866</c:v>
                </c:pt>
                <c:pt idx="1">
                  <c:v>1867</c:v>
                </c:pt>
                <c:pt idx="2">
                  <c:v>1868</c:v>
                </c:pt>
                <c:pt idx="3">
                  <c:v>1869</c:v>
                </c:pt>
                <c:pt idx="4">
                  <c:v>1870</c:v>
                </c:pt>
                <c:pt idx="5">
                  <c:v>1871</c:v>
                </c:pt>
                <c:pt idx="6">
                  <c:v>1872</c:v>
                </c:pt>
              </c:numCache>
            </c:numRef>
          </c:xVal>
          <c:yVal>
            <c:numRef>
              <c:f>lääneittäin!$J$2:$J$8</c:f>
              <c:numCache>
                <c:formatCode>0.00</c:formatCode>
                <c:ptCount val="7"/>
                <c:pt idx="0">
                  <c:v>4.09</c:v>
                </c:pt>
                <c:pt idx="1">
                  <c:v>4.58</c:v>
                </c:pt>
                <c:pt idx="2">
                  <c:v>7.17</c:v>
                </c:pt>
                <c:pt idx="3">
                  <c:v>3.35</c:v>
                </c:pt>
                <c:pt idx="4">
                  <c:v>3.7</c:v>
                </c:pt>
                <c:pt idx="5">
                  <c:v>3.16</c:v>
                </c:pt>
                <c:pt idx="6">
                  <c:v>3.07</c:v>
                </c:pt>
              </c:numCache>
            </c:numRef>
          </c:yVal>
          <c:smooth val="1"/>
          <c:extLst>
            <c:ext xmlns:c16="http://schemas.microsoft.com/office/drawing/2014/chart" uri="{C3380CC4-5D6E-409C-BE32-E72D297353CC}">
              <c16:uniqueId val="{00000002-3AA3-4CE1-A4B4-ABA9E207085A}"/>
            </c:ext>
          </c:extLst>
        </c:ser>
        <c:ser>
          <c:idx val="3"/>
          <c:order val="3"/>
          <c:tx>
            <c:strRef>
              <c:f>lääneittäin!$K$1</c:f>
              <c:strCache>
                <c:ptCount val="1"/>
                <c:pt idx="0">
                  <c:v>Vaasan</c:v>
                </c:pt>
              </c:strCache>
            </c:strRef>
          </c:tx>
          <c:spPr>
            <a:ln w="50800" cap="rnd">
              <a:solidFill>
                <a:srgbClr val="00B050"/>
              </a:solidFill>
              <a:round/>
            </a:ln>
            <a:effectLst/>
          </c:spPr>
          <c:marker>
            <c:symbol val="circle"/>
            <c:size val="5"/>
            <c:spPr>
              <a:solidFill>
                <a:schemeClr val="accent4"/>
              </a:solidFill>
              <a:ln w="9525">
                <a:solidFill>
                  <a:schemeClr val="lt1"/>
                </a:solidFill>
              </a:ln>
              <a:effectLst/>
            </c:spPr>
          </c:marker>
          <c:xVal>
            <c:numRef>
              <c:f>lääneittäin!$A$2:$A$8</c:f>
              <c:numCache>
                <c:formatCode>General</c:formatCode>
                <c:ptCount val="7"/>
                <c:pt idx="0">
                  <c:v>1866</c:v>
                </c:pt>
                <c:pt idx="1">
                  <c:v>1867</c:v>
                </c:pt>
                <c:pt idx="2">
                  <c:v>1868</c:v>
                </c:pt>
                <c:pt idx="3">
                  <c:v>1869</c:v>
                </c:pt>
                <c:pt idx="4">
                  <c:v>1870</c:v>
                </c:pt>
                <c:pt idx="5">
                  <c:v>1871</c:v>
                </c:pt>
                <c:pt idx="6">
                  <c:v>1872</c:v>
                </c:pt>
              </c:numCache>
            </c:numRef>
          </c:xVal>
          <c:yVal>
            <c:numRef>
              <c:f>lääneittäin!$K$2:$K$8</c:f>
              <c:numCache>
                <c:formatCode>0.00</c:formatCode>
                <c:ptCount val="7"/>
                <c:pt idx="0">
                  <c:v>2.27</c:v>
                </c:pt>
                <c:pt idx="1">
                  <c:v>2.5499999999999998</c:v>
                </c:pt>
                <c:pt idx="2">
                  <c:v>2.5499999999999998</c:v>
                </c:pt>
                <c:pt idx="3">
                  <c:v>2.16</c:v>
                </c:pt>
                <c:pt idx="4">
                  <c:v>2.61</c:v>
                </c:pt>
                <c:pt idx="5">
                  <c:v>2.38</c:v>
                </c:pt>
                <c:pt idx="6">
                  <c:v>2.54</c:v>
                </c:pt>
              </c:numCache>
            </c:numRef>
          </c:yVal>
          <c:smooth val="1"/>
          <c:extLst>
            <c:ext xmlns:c16="http://schemas.microsoft.com/office/drawing/2014/chart" uri="{C3380CC4-5D6E-409C-BE32-E72D297353CC}">
              <c16:uniqueId val="{00000003-3AA3-4CE1-A4B4-ABA9E207085A}"/>
            </c:ext>
          </c:extLst>
        </c:ser>
        <c:ser>
          <c:idx val="4"/>
          <c:order val="4"/>
          <c:tx>
            <c:strRef>
              <c:f>lääneittäin!$L$1</c:f>
              <c:strCache>
                <c:ptCount val="1"/>
                <c:pt idx="0">
                  <c:v>Oulun</c:v>
                </c:pt>
              </c:strCache>
            </c:strRef>
          </c:tx>
          <c:spPr>
            <a:ln w="50800" cap="rnd">
              <a:solidFill>
                <a:srgbClr val="FFFF00"/>
              </a:solidFill>
              <a:round/>
            </a:ln>
            <a:effectLst/>
          </c:spPr>
          <c:marker>
            <c:symbol val="circle"/>
            <c:size val="5"/>
            <c:spPr>
              <a:solidFill>
                <a:schemeClr val="accent5"/>
              </a:solidFill>
              <a:ln w="9525">
                <a:solidFill>
                  <a:schemeClr val="lt1"/>
                </a:solidFill>
              </a:ln>
              <a:effectLst/>
            </c:spPr>
          </c:marker>
          <c:xVal>
            <c:numRef>
              <c:f>lääneittäin!$A$2:$A$8</c:f>
              <c:numCache>
                <c:formatCode>General</c:formatCode>
                <c:ptCount val="7"/>
                <c:pt idx="0">
                  <c:v>1866</c:v>
                </c:pt>
                <c:pt idx="1">
                  <c:v>1867</c:v>
                </c:pt>
                <c:pt idx="2">
                  <c:v>1868</c:v>
                </c:pt>
                <c:pt idx="3">
                  <c:v>1869</c:v>
                </c:pt>
                <c:pt idx="4">
                  <c:v>1870</c:v>
                </c:pt>
                <c:pt idx="5">
                  <c:v>1871</c:v>
                </c:pt>
                <c:pt idx="6">
                  <c:v>1872</c:v>
                </c:pt>
              </c:numCache>
            </c:numRef>
          </c:xVal>
          <c:yVal>
            <c:numRef>
              <c:f>lääneittäin!$L$2:$L$8</c:f>
              <c:numCache>
                <c:formatCode>0.00</c:formatCode>
                <c:ptCount val="7"/>
                <c:pt idx="0">
                  <c:v>3.08</c:v>
                </c:pt>
                <c:pt idx="1">
                  <c:v>2.5499999999999998</c:v>
                </c:pt>
                <c:pt idx="2">
                  <c:v>2.16</c:v>
                </c:pt>
                <c:pt idx="3">
                  <c:v>2.31</c:v>
                </c:pt>
                <c:pt idx="4">
                  <c:v>2.71</c:v>
                </c:pt>
                <c:pt idx="5">
                  <c:v>2.15</c:v>
                </c:pt>
                <c:pt idx="6">
                  <c:v>1.91</c:v>
                </c:pt>
              </c:numCache>
            </c:numRef>
          </c:yVal>
          <c:smooth val="1"/>
          <c:extLst>
            <c:ext xmlns:c16="http://schemas.microsoft.com/office/drawing/2014/chart" uri="{C3380CC4-5D6E-409C-BE32-E72D297353CC}">
              <c16:uniqueId val="{00000004-3AA3-4CE1-A4B4-ABA9E207085A}"/>
            </c:ext>
          </c:extLst>
        </c:ser>
        <c:dLbls>
          <c:showLegendKey val="0"/>
          <c:showVal val="0"/>
          <c:showCatName val="0"/>
          <c:showSerName val="0"/>
          <c:showPercent val="0"/>
          <c:showBubbleSize val="0"/>
        </c:dLbls>
        <c:axId val="262247503"/>
        <c:axId val="262248335"/>
      </c:scatterChart>
      <c:valAx>
        <c:axId val="262247503"/>
        <c:scaling>
          <c:orientation val="minMax"/>
          <c:max val="1872"/>
          <c:min val="1866"/>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baseline="0">
                <a:solidFill>
                  <a:schemeClr val="tx1">
                    <a:lumMod val="65000"/>
                    <a:lumOff val="35000"/>
                  </a:schemeClr>
                </a:solidFill>
                <a:latin typeface="+mn-lt"/>
                <a:ea typeface="+mn-ea"/>
                <a:cs typeface="+mn-cs"/>
              </a:defRPr>
            </a:pPr>
            <a:endParaRPr lang="de-DE"/>
          </a:p>
        </c:txPr>
        <c:crossAx val="262248335"/>
        <c:crosses val="autoZero"/>
        <c:crossBetween val="midCat"/>
      </c:valAx>
      <c:valAx>
        <c:axId val="262248335"/>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baseline="0">
                <a:solidFill>
                  <a:schemeClr val="tx1">
                    <a:lumMod val="65000"/>
                    <a:lumOff val="35000"/>
                  </a:schemeClr>
                </a:solidFill>
                <a:latin typeface="+mn-lt"/>
                <a:ea typeface="+mn-ea"/>
                <a:cs typeface="+mn-cs"/>
              </a:defRPr>
            </a:pPr>
            <a:endParaRPr lang="de-DE"/>
          </a:p>
        </c:txPr>
        <c:crossAx val="262247503"/>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manualLayout>
          <c:layoutTarget val="inner"/>
          <c:xMode val="edge"/>
          <c:yMode val="edge"/>
          <c:x val="7.8117974297037568E-2"/>
          <c:y val="3.2007690472257398E-2"/>
          <c:w val="0.86876117576936351"/>
          <c:h val="0.64866976855165837"/>
        </c:manualLayout>
      </c:layout>
      <c:barChart>
        <c:barDir val="col"/>
        <c:grouping val="clustered"/>
        <c:varyColors val="0"/>
        <c:ser>
          <c:idx val="0"/>
          <c:order val="0"/>
          <c:tx>
            <c:strRef>
              <c:f>Sheet1!$B$1</c:f>
              <c:strCache>
                <c:ptCount val="1"/>
                <c:pt idx="0">
                  <c:v>Kastettuja</c:v>
                </c:pt>
              </c:strCache>
            </c:strRef>
          </c:tx>
          <c:spPr>
            <a:solidFill>
              <a:schemeClr val="accent1"/>
            </a:solidFill>
            <a:ln>
              <a:noFill/>
            </a:ln>
            <a:effectLst/>
          </c:spPr>
          <c:invertIfNegative val="0"/>
          <c:cat>
            <c:numRef>
              <c:f>Sheet1!$A$2:$A$12</c:f>
              <c:numCache>
                <c:formatCode>General</c:formatCode>
                <c:ptCount val="11"/>
                <c:pt idx="0">
                  <c:v>1860</c:v>
                </c:pt>
                <c:pt idx="1">
                  <c:v>1861</c:v>
                </c:pt>
                <c:pt idx="2">
                  <c:v>1862</c:v>
                </c:pt>
                <c:pt idx="3">
                  <c:v>1863</c:v>
                </c:pt>
                <c:pt idx="4">
                  <c:v>1864</c:v>
                </c:pt>
                <c:pt idx="5">
                  <c:v>1865</c:v>
                </c:pt>
                <c:pt idx="6">
                  <c:v>1866</c:v>
                </c:pt>
                <c:pt idx="7">
                  <c:v>1867</c:v>
                </c:pt>
                <c:pt idx="8">
                  <c:v>1868</c:v>
                </c:pt>
                <c:pt idx="9">
                  <c:v>1869</c:v>
                </c:pt>
                <c:pt idx="10">
                  <c:v>1870</c:v>
                </c:pt>
              </c:numCache>
            </c:numRef>
          </c:cat>
          <c:val>
            <c:numRef>
              <c:f>Sheet1!$B$2:$B$12</c:f>
              <c:numCache>
                <c:formatCode>General</c:formatCode>
                <c:ptCount val="11"/>
                <c:pt idx="0">
                  <c:v>106</c:v>
                </c:pt>
                <c:pt idx="1">
                  <c:v>129</c:v>
                </c:pt>
                <c:pt idx="2">
                  <c:v>113</c:v>
                </c:pt>
                <c:pt idx="3">
                  <c:v>119</c:v>
                </c:pt>
                <c:pt idx="4">
                  <c:v>117</c:v>
                </c:pt>
                <c:pt idx="5">
                  <c:v>116</c:v>
                </c:pt>
                <c:pt idx="6">
                  <c:v>95</c:v>
                </c:pt>
                <c:pt idx="7">
                  <c:v>106</c:v>
                </c:pt>
                <c:pt idx="8">
                  <c:v>69</c:v>
                </c:pt>
                <c:pt idx="9">
                  <c:v>100</c:v>
                </c:pt>
                <c:pt idx="10">
                  <c:v>95</c:v>
                </c:pt>
              </c:numCache>
            </c:numRef>
          </c:val>
          <c:extLst>
            <c:ext xmlns:c16="http://schemas.microsoft.com/office/drawing/2014/chart" uri="{C3380CC4-5D6E-409C-BE32-E72D297353CC}">
              <c16:uniqueId val="{00000000-616A-49B5-8086-EEA61799D6C0}"/>
            </c:ext>
          </c:extLst>
        </c:ser>
        <c:dLbls>
          <c:showLegendKey val="0"/>
          <c:showVal val="0"/>
          <c:showCatName val="0"/>
          <c:showSerName val="0"/>
          <c:showPercent val="0"/>
          <c:showBubbleSize val="0"/>
        </c:dLbls>
        <c:gapWidth val="219"/>
        <c:overlap val="-27"/>
        <c:axId val="221899440"/>
        <c:axId val="221900000"/>
      </c:barChart>
      <c:catAx>
        <c:axId val="221899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21900000"/>
        <c:crosses val="autoZero"/>
        <c:auto val="1"/>
        <c:lblAlgn val="ctr"/>
        <c:lblOffset val="100"/>
        <c:noMultiLvlLbl val="0"/>
      </c:catAx>
      <c:valAx>
        <c:axId val="2219000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218994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Sheet1!$D$1</c:f>
              <c:strCache>
                <c:ptCount val="1"/>
                <c:pt idx="0">
                  <c:v>Haudattuja</c:v>
                </c:pt>
              </c:strCache>
            </c:strRef>
          </c:tx>
          <c:spPr>
            <a:solidFill>
              <a:schemeClr val="accent1"/>
            </a:solidFill>
            <a:ln>
              <a:noFill/>
            </a:ln>
            <a:effectLst/>
          </c:spPr>
          <c:invertIfNegative val="0"/>
          <c:cat>
            <c:numRef>
              <c:f>Sheet1!$A$2:$A$12</c:f>
              <c:numCache>
                <c:formatCode>General</c:formatCode>
                <c:ptCount val="11"/>
                <c:pt idx="0">
                  <c:v>1860</c:v>
                </c:pt>
                <c:pt idx="1">
                  <c:v>1861</c:v>
                </c:pt>
                <c:pt idx="2">
                  <c:v>1862</c:v>
                </c:pt>
                <c:pt idx="3">
                  <c:v>1863</c:v>
                </c:pt>
                <c:pt idx="4">
                  <c:v>1864</c:v>
                </c:pt>
                <c:pt idx="5">
                  <c:v>1865</c:v>
                </c:pt>
                <c:pt idx="6">
                  <c:v>1866</c:v>
                </c:pt>
                <c:pt idx="7">
                  <c:v>1867</c:v>
                </c:pt>
                <c:pt idx="8">
                  <c:v>1868</c:v>
                </c:pt>
                <c:pt idx="9">
                  <c:v>1869</c:v>
                </c:pt>
                <c:pt idx="10">
                  <c:v>1870</c:v>
                </c:pt>
              </c:numCache>
            </c:numRef>
          </c:cat>
          <c:val>
            <c:numRef>
              <c:f>Sheet1!$D$2:$D$12</c:f>
              <c:numCache>
                <c:formatCode>General</c:formatCode>
                <c:ptCount val="11"/>
                <c:pt idx="0">
                  <c:v>56</c:v>
                </c:pt>
                <c:pt idx="1">
                  <c:v>94</c:v>
                </c:pt>
                <c:pt idx="2">
                  <c:v>114</c:v>
                </c:pt>
                <c:pt idx="3">
                  <c:v>80</c:v>
                </c:pt>
                <c:pt idx="4">
                  <c:v>75</c:v>
                </c:pt>
                <c:pt idx="5">
                  <c:v>72</c:v>
                </c:pt>
                <c:pt idx="6">
                  <c:v>79</c:v>
                </c:pt>
                <c:pt idx="7">
                  <c:v>237</c:v>
                </c:pt>
                <c:pt idx="8">
                  <c:v>204</c:v>
                </c:pt>
                <c:pt idx="9">
                  <c:v>57</c:v>
                </c:pt>
                <c:pt idx="10">
                  <c:v>47</c:v>
                </c:pt>
              </c:numCache>
            </c:numRef>
          </c:val>
          <c:extLst>
            <c:ext xmlns:c16="http://schemas.microsoft.com/office/drawing/2014/chart" uri="{C3380CC4-5D6E-409C-BE32-E72D297353CC}">
              <c16:uniqueId val="{00000000-33EC-4A67-A813-7802C9A3F78A}"/>
            </c:ext>
          </c:extLst>
        </c:ser>
        <c:dLbls>
          <c:showLegendKey val="0"/>
          <c:showVal val="0"/>
          <c:showCatName val="0"/>
          <c:showSerName val="0"/>
          <c:showPercent val="0"/>
          <c:showBubbleSize val="0"/>
        </c:dLbls>
        <c:gapWidth val="219"/>
        <c:overlap val="-27"/>
        <c:axId val="222049376"/>
        <c:axId val="222049936"/>
      </c:barChart>
      <c:catAx>
        <c:axId val="222049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22049936"/>
        <c:crosses val="autoZero"/>
        <c:auto val="1"/>
        <c:lblAlgn val="ctr"/>
        <c:lblOffset val="100"/>
        <c:noMultiLvlLbl val="0"/>
      </c:catAx>
      <c:valAx>
        <c:axId val="222049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220493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484DB44-8318-4D4B-A31D-C4D63F772ACF}" type="datetimeFigureOut">
              <a:rPr lang="fi-FI" smtClean="0"/>
              <a:pPr/>
              <a:t>6.2.2023</a:t>
            </a:fld>
            <a:endParaRPr lang="fi-FI"/>
          </a:p>
        </p:txBody>
      </p:sp>
      <p:sp>
        <p:nvSpPr>
          <p:cNvPr id="4" name="Alatunnisteen paikkamerkki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C1F986-3D21-744C-B29A-EF5715DA12CB}" type="slidenum">
              <a:rPr lang="fi-FI" smtClean="0"/>
              <a:pPr/>
              <a:t>‹#›</a:t>
            </a:fld>
            <a:endParaRPr lang="fi-FI"/>
          </a:p>
        </p:txBody>
      </p:sp>
    </p:spTree>
    <p:extLst>
      <p:ext uri="{BB962C8B-B14F-4D97-AF65-F5344CB8AC3E}">
        <p14:creationId xmlns:p14="http://schemas.microsoft.com/office/powerpoint/2010/main" val="16878860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C4C18A-DE29-3744-A6F5-E9453D76A132}" type="datetimeFigureOut">
              <a:rPr lang="fi-FI" smtClean="0"/>
              <a:pPr/>
              <a:t>6.2.2023</a:t>
            </a:fld>
            <a:endParaRPr lang="fi-FI"/>
          </a:p>
        </p:txBody>
      </p:sp>
      <p:sp>
        <p:nvSpPr>
          <p:cNvPr id="4" name="Dian kuvan paikkamerkki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48225D-FEDE-FA47-A1F1-95B654695E92}" type="slidenum">
              <a:rPr lang="fi-FI" smtClean="0"/>
              <a:pPr/>
              <a:t>‹#›</a:t>
            </a:fld>
            <a:endParaRPr lang="fi-FI"/>
          </a:p>
        </p:txBody>
      </p:sp>
    </p:spTree>
    <p:extLst>
      <p:ext uri="{BB962C8B-B14F-4D97-AF65-F5344CB8AC3E}">
        <p14:creationId xmlns:p14="http://schemas.microsoft.com/office/powerpoint/2010/main" val="19767661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065305C2-2C71-4045-BA3C-B9D3DF14964D}" type="slidenum">
              <a:rPr lang="fi-FI" smtClean="0"/>
              <a:t>32</a:t>
            </a:fld>
            <a:endParaRPr lang="fi-FI"/>
          </a:p>
        </p:txBody>
      </p:sp>
    </p:spTree>
    <p:extLst>
      <p:ext uri="{BB962C8B-B14F-4D97-AF65-F5344CB8AC3E}">
        <p14:creationId xmlns:p14="http://schemas.microsoft.com/office/powerpoint/2010/main" val="337290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065305C2-2C71-4045-BA3C-B9D3DF14964D}" type="slidenum">
              <a:rPr lang="fi-FI" smtClean="0"/>
              <a:t>37</a:t>
            </a:fld>
            <a:endParaRPr lang="fi-FI"/>
          </a:p>
        </p:txBody>
      </p:sp>
    </p:spTree>
    <p:extLst>
      <p:ext uri="{BB962C8B-B14F-4D97-AF65-F5344CB8AC3E}">
        <p14:creationId xmlns:p14="http://schemas.microsoft.com/office/powerpoint/2010/main" val="18425560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708375" y="2403286"/>
            <a:ext cx="5727252" cy="1906777"/>
          </a:xfrm>
          <a:effectLst/>
        </p:spPr>
        <p:txBody>
          <a:bodyPr anchor="b">
            <a:noAutofit/>
          </a:bodyPr>
          <a:lstStyle>
            <a:lvl1pPr algn="ctr">
              <a:defRPr sz="4000" b="1">
                <a:solidFill>
                  <a:schemeClr val="bg1"/>
                </a:solidFill>
                <a:latin typeface="Helvetica" pitchFamily="34" charset="0"/>
                <a:cs typeface="Helvetica" pitchFamily="34" charset="0"/>
              </a:defRPr>
            </a:lvl1pPr>
          </a:lstStyle>
          <a:p>
            <a:r>
              <a:rPr lang="fi-FI"/>
              <a:t>Muokkaa perustyyl. napsautt.</a:t>
            </a:r>
            <a:endParaRPr lang="fi-FI" dirty="0"/>
          </a:p>
        </p:txBody>
      </p:sp>
      <p:sp>
        <p:nvSpPr>
          <p:cNvPr id="3" name="Alaotsikko 2"/>
          <p:cNvSpPr>
            <a:spLocks noGrp="1"/>
          </p:cNvSpPr>
          <p:nvPr>
            <p:ph type="subTitle" idx="1"/>
          </p:nvPr>
        </p:nvSpPr>
        <p:spPr>
          <a:xfrm>
            <a:off x="1708374" y="4539932"/>
            <a:ext cx="5727252" cy="875930"/>
          </a:xfrm>
          <a:effectLst/>
        </p:spPr>
        <p:txBody>
          <a:bodyPr>
            <a:normAutofit/>
          </a:bodyPr>
          <a:lstStyle>
            <a:lvl1pPr marL="0" indent="0" algn="ctr">
              <a:buNone/>
              <a:defRPr sz="2000" b="1">
                <a:solidFill>
                  <a:srgbClr val="C7C9C8"/>
                </a:solidFill>
                <a:latin typeface="Helvetic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fi-FI" dirty="0"/>
          </a:p>
        </p:txBody>
      </p:sp>
      <p:pic>
        <p:nvPicPr>
          <p:cNvPr id="6" name="Kuva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47360" y="1045883"/>
            <a:ext cx="2047442" cy="1332265"/>
          </a:xfrm>
          <a:prstGeom prst="rect">
            <a:avLst/>
          </a:prstGeom>
        </p:spPr>
      </p:pic>
      <p:sp>
        <p:nvSpPr>
          <p:cNvPr id="13" name="Suorakulmio 12"/>
          <p:cNvSpPr/>
          <p:nvPr userDrawn="1"/>
        </p:nvSpPr>
        <p:spPr>
          <a:xfrm>
            <a:off x="0" y="6693646"/>
            <a:ext cx="9144000" cy="17048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accent1"/>
              </a:solidFill>
              <a:latin typeface="Helvetica" pitchFamily="34" charset="0"/>
            </a:endParaRPr>
          </a:p>
        </p:txBody>
      </p:sp>
      <p:sp>
        <p:nvSpPr>
          <p:cNvPr id="15" name="Alatunnisteen paikkamerkki 4"/>
          <p:cNvSpPr>
            <a:spLocks noGrp="1"/>
          </p:cNvSpPr>
          <p:nvPr>
            <p:ph type="ftr" sz="quarter" idx="3"/>
          </p:nvPr>
        </p:nvSpPr>
        <p:spPr>
          <a:xfrm>
            <a:off x="5343907" y="6424451"/>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chemeClr val="accent1"/>
                </a:solidFill>
              </a:rPr>
              <a:t>JYU.</a:t>
            </a:r>
            <a:r>
              <a:rPr lang="fi-FI" b="1"/>
              <a:t> Since 1863.</a:t>
            </a:r>
            <a:endParaRPr lang="fi-FI" b="1" dirty="0"/>
          </a:p>
        </p:txBody>
      </p:sp>
      <p:sp>
        <p:nvSpPr>
          <p:cNvPr id="16" name="Dian numeron paikkamerkki 5"/>
          <p:cNvSpPr>
            <a:spLocks noGrp="1"/>
          </p:cNvSpPr>
          <p:nvPr>
            <p:ph type="sldNum" sz="quarter" idx="4"/>
          </p:nvPr>
        </p:nvSpPr>
        <p:spPr>
          <a:xfrm>
            <a:off x="8564975" y="6424451"/>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7" name="Suora yhdysviiva 16"/>
          <p:cNvCxnSpPr/>
          <p:nvPr userDrawn="1"/>
        </p:nvCxnSpPr>
        <p:spPr>
          <a:xfrm>
            <a:off x="8503899" y="6424451"/>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uora yhdysviiva 17"/>
          <p:cNvCxnSpPr/>
          <p:nvPr userDrawn="1"/>
        </p:nvCxnSpPr>
        <p:spPr>
          <a:xfrm>
            <a:off x="7552916" y="6424451"/>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Päivämäärän paikkamerkki 3"/>
          <p:cNvSpPr>
            <a:spLocks noGrp="1"/>
          </p:cNvSpPr>
          <p:nvPr>
            <p:ph type="dt" sz="half" idx="10"/>
          </p:nvPr>
        </p:nvSpPr>
        <p:spPr>
          <a:xfrm>
            <a:off x="7617453" y="6424380"/>
            <a:ext cx="831227" cy="180989"/>
          </a:xfrm>
          <a:prstGeom prst="rect">
            <a:avLst/>
          </a:prstGeom>
        </p:spPr>
        <p:txBody>
          <a:bodyPr/>
          <a:lstStyle>
            <a:lvl1pPr algn="ctr">
              <a:defRPr sz="900">
                <a:solidFill>
                  <a:schemeClr val="bg1"/>
                </a:solidFill>
                <a:latin typeface="Helvetica" pitchFamily="34" charset="0"/>
              </a:defRPr>
            </a:lvl1pPr>
          </a:lstStyle>
          <a:p>
            <a:fld id="{34034FB0-F16B-984E-9F7F-EBDE0736108B}" type="datetime1">
              <a:rPr lang="fi-FI" smtClean="0"/>
              <a:t>6.2.2023</a:t>
            </a:fld>
            <a:endParaRPr lang="fi-FI" dirty="0"/>
          </a:p>
        </p:txBody>
      </p:sp>
    </p:spTree>
    <p:extLst>
      <p:ext uri="{BB962C8B-B14F-4D97-AF65-F5344CB8AC3E}">
        <p14:creationId xmlns:p14="http://schemas.microsoft.com/office/powerpoint/2010/main" val="3820111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5_Väliotsikkodia 1">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C8700DF4-97BA-FE43-9610-27A9305E67A0}"/>
              </a:ext>
            </a:extLst>
          </p:cNvPr>
          <p:cNvPicPr>
            <a:picLocks noChangeAspect="1"/>
          </p:cNvPicPr>
          <p:nvPr userDrawn="1"/>
        </p:nvPicPr>
        <p:blipFill rotWithShape="1">
          <a:blip r:embed="rId2"/>
          <a:srcRect t="7870"/>
          <a:stretch/>
        </p:blipFill>
        <p:spPr>
          <a:xfrm>
            <a:off x="0" y="-1"/>
            <a:ext cx="9144000" cy="6318243"/>
          </a:xfrm>
          <a:prstGeom prst="rect">
            <a:avLst/>
          </a:prstGeom>
        </p:spPr>
      </p:pic>
      <p:sp>
        <p:nvSpPr>
          <p:cNvPr id="2" name="Otsikko 1"/>
          <p:cNvSpPr>
            <a:spLocks noGrp="1"/>
          </p:cNvSpPr>
          <p:nvPr>
            <p:ph type="ctrTitle"/>
          </p:nvPr>
        </p:nvSpPr>
        <p:spPr>
          <a:xfrm>
            <a:off x="457200" y="2912534"/>
            <a:ext cx="4411494" cy="1906777"/>
          </a:xfrm>
          <a:effectLst>
            <a:outerShdw blurRad="76200" dist="38100" dir="2700000" algn="tl" rotWithShape="0">
              <a:schemeClr val="tx2">
                <a:alpha val="60000"/>
              </a:schemeClr>
            </a:outerShdw>
          </a:effectLst>
        </p:spPr>
        <p:txBody>
          <a:bodyPr anchor="b">
            <a:noAutofit/>
          </a:bodyPr>
          <a:lstStyle>
            <a:lvl1pPr algn="l">
              <a:defRPr sz="4000">
                <a:solidFill>
                  <a:schemeClr val="bg1"/>
                </a:solidFill>
                <a:latin typeface="Helvetica" pitchFamily="34" charset="0"/>
              </a:defRPr>
            </a:lvl1pPr>
          </a:lstStyle>
          <a:p>
            <a:r>
              <a:rPr lang="fi-FI"/>
              <a:t>Muokkaa perustyyl. napsautt.</a:t>
            </a:r>
            <a:endParaRPr lang="fi-FI" dirty="0"/>
          </a:p>
        </p:txBody>
      </p:sp>
      <p:sp>
        <p:nvSpPr>
          <p:cNvPr id="3" name="Alaotsikko 2"/>
          <p:cNvSpPr>
            <a:spLocks noGrp="1"/>
          </p:cNvSpPr>
          <p:nvPr>
            <p:ph type="subTitle" idx="1"/>
          </p:nvPr>
        </p:nvSpPr>
        <p:spPr>
          <a:xfrm>
            <a:off x="457200" y="4929651"/>
            <a:ext cx="4411494" cy="1106530"/>
          </a:xfrm>
          <a:effectLst>
            <a:outerShdw blurRad="76200" dist="38100" dir="2700000" algn="tl" rotWithShape="0">
              <a:schemeClr val="tx2">
                <a:alpha val="60000"/>
              </a:schemeClr>
            </a:outerShdw>
          </a:effectLst>
        </p:spPr>
        <p:txBody>
          <a:bodyPr>
            <a:normAutofit/>
          </a:bodyPr>
          <a:lstStyle>
            <a:lvl1pPr marL="0" indent="0" algn="l">
              <a:buNone/>
              <a:defRPr sz="2400">
                <a:solidFill>
                  <a:srgbClr val="FFFFFF"/>
                </a:solidFill>
                <a:latin typeface="Helvetic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fi-FI" dirty="0"/>
          </a:p>
        </p:txBody>
      </p:sp>
      <p:sp>
        <p:nvSpPr>
          <p:cNvPr id="18" name="Alatunnisteen paikkamerkki 4"/>
          <p:cNvSpPr>
            <a:spLocks noGrp="1"/>
          </p:cNvSpPr>
          <p:nvPr>
            <p:ph type="ftr" sz="quarter" idx="3"/>
          </p:nvPr>
        </p:nvSpPr>
        <p:spPr>
          <a:xfrm>
            <a:off x="5343907" y="6592625"/>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chemeClr val="accent1"/>
                </a:solidFill>
              </a:rPr>
              <a:t>JYU.</a:t>
            </a:r>
            <a:r>
              <a:rPr lang="fi-FI" b="1"/>
              <a:t> Since 1863.</a:t>
            </a:r>
            <a:endParaRPr lang="fi-FI" b="1" dirty="0"/>
          </a:p>
        </p:txBody>
      </p:sp>
      <p:sp>
        <p:nvSpPr>
          <p:cNvPr id="19" name="Dian numeron paikkamerkki 5"/>
          <p:cNvSpPr>
            <a:spLocks noGrp="1"/>
          </p:cNvSpPr>
          <p:nvPr>
            <p:ph type="sldNum" sz="quarter" idx="4"/>
          </p:nvPr>
        </p:nvSpPr>
        <p:spPr>
          <a:xfrm>
            <a:off x="8564975" y="6592625"/>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20" name="Suora yhdysviiva 19"/>
          <p:cNvCxnSpPr/>
          <p:nvPr userDrawn="1"/>
        </p:nvCxnSpPr>
        <p:spPr>
          <a:xfrm>
            <a:off x="8503899"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uora yhdysviiva 20"/>
          <p:cNvCxnSpPr/>
          <p:nvPr userDrawn="1"/>
        </p:nvCxnSpPr>
        <p:spPr>
          <a:xfrm>
            <a:off x="7552916"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4" name="Group 3"/>
          <p:cNvGrpSpPr/>
          <p:nvPr userDrawn="1"/>
        </p:nvGrpSpPr>
        <p:grpSpPr>
          <a:xfrm>
            <a:off x="457200" y="0"/>
            <a:ext cx="763388" cy="1028096"/>
            <a:chOff x="457200" y="0"/>
            <a:chExt cx="763388" cy="1028096"/>
          </a:xfrm>
        </p:grpSpPr>
        <p:sp>
          <p:nvSpPr>
            <p:cNvPr id="16" name="Suorakulmio 15"/>
            <p:cNvSpPr/>
            <p:nvPr userDrawn="1"/>
          </p:nvSpPr>
          <p:spPr>
            <a:xfrm>
              <a:off x="457200" y="0"/>
              <a:ext cx="763388" cy="10280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pic>
          <p:nvPicPr>
            <p:cNvPr id="22" name="Kuva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7117" y="165903"/>
              <a:ext cx="323551" cy="736410"/>
            </a:xfrm>
            <a:prstGeom prst="rect">
              <a:avLst/>
            </a:prstGeom>
          </p:spPr>
        </p:pic>
      </p:grpSp>
      <p:sp>
        <p:nvSpPr>
          <p:cNvPr id="14" name="Päivämäärän paikkamerkki 3"/>
          <p:cNvSpPr>
            <a:spLocks noGrp="1"/>
          </p:cNvSpPr>
          <p:nvPr userDrawn="1">
            <p:ph type="dt" sz="half" idx="10"/>
          </p:nvPr>
        </p:nvSpPr>
        <p:spPr>
          <a:xfrm>
            <a:off x="7617453" y="6592625"/>
            <a:ext cx="831227" cy="180989"/>
          </a:xfrm>
          <a:prstGeom prst="rect">
            <a:avLst/>
          </a:prstGeom>
        </p:spPr>
        <p:txBody>
          <a:bodyPr/>
          <a:lstStyle>
            <a:lvl1pPr algn="ctr">
              <a:defRPr sz="900">
                <a:solidFill>
                  <a:schemeClr val="bg1"/>
                </a:solidFill>
                <a:latin typeface="Helvetica" pitchFamily="34" charset="0"/>
              </a:defRPr>
            </a:lvl1pPr>
          </a:lstStyle>
          <a:p>
            <a:fld id="{67A43509-38E6-B147-9C40-427D60F0ED1A}" type="datetime1">
              <a:rPr lang="fi-FI" smtClean="0"/>
              <a:t>6.2.2023</a:t>
            </a:fld>
            <a:endParaRPr lang="fi-FI" dirty="0"/>
          </a:p>
        </p:txBody>
      </p:sp>
    </p:spTree>
    <p:extLst>
      <p:ext uri="{BB962C8B-B14F-4D97-AF65-F5344CB8AC3E}">
        <p14:creationId xmlns:p14="http://schemas.microsoft.com/office/powerpoint/2010/main" val="1953507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6_Väliotsikkodia 1">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8B270D11-674A-3D45-8232-7CE6D709870E}"/>
              </a:ext>
            </a:extLst>
          </p:cNvPr>
          <p:cNvPicPr>
            <a:picLocks noChangeAspect="1"/>
          </p:cNvPicPr>
          <p:nvPr userDrawn="1"/>
        </p:nvPicPr>
        <p:blipFill rotWithShape="1">
          <a:blip r:embed="rId2"/>
          <a:srcRect b="1797"/>
          <a:stretch/>
        </p:blipFill>
        <p:spPr>
          <a:xfrm>
            <a:off x="-1" y="1383"/>
            <a:ext cx="9143995" cy="6510253"/>
          </a:xfrm>
          <a:prstGeom prst="rect">
            <a:avLst/>
          </a:prstGeom>
        </p:spPr>
      </p:pic>
      <p:sp>
        <p:nvSpPr>
          <p:cNvPr id="2" name="Otsikko 1"/>
          <p:cNvSpPr>
            <a:spLocks noGrp="1"/>
          </p:cNvSpPr>
          <p:nvPr>
            <p:ph type="ctrTitle"/>
          </p:nvPr>
        </p:nvSpPr>
        <p:spPr>
          <a:xfrm>
            <a:off x="457200" y="2912534"/>
            <a:ext cx="4411494" cy="1906777"/>
          </a:xfrm>
          <a:effectLst>
            <a:outerShdw blurRad="76200" dist="38100" dir="2700000" algn="tl" rotWithShape="0">
              <a:schemeClr val="tx2">
                <a:alpha val="60000"/>
              </a:schemeClr>
            </a:outerShdw>
          </a:effectLst>
        </p:spPr>
        <p:txBody>
          <a:bodyPr anchor="b">
            <a:noAutofit/>
          </a:bodyPr>
          <a:lstStyle>
            <a:lvl1pPr algn="l">
              <a:defRPr sz="4000">
                <a:solidFill>
                  <a:schemeClr val="bg1"/>
                </a:solidFill>
                <a:latin typeface="Helvetica" pitchFamily="34" charset="0"/>
              </a:defRPr>
            </a:lvl1pPr>
          </a:lstStyle>
          <a:p>
            <a:r>
              <a:rPr lang="fi-FI"/>
              <a:t>Muokkaa perustyyl. napsautt.</a:t>
            </a:r>
            <a:endParaRPr lang="fi-FI" dirty="0"/>
          </a:p>
        </p:txBody>
      </p:sp>
      <p:sp>
        <p:nvSpPr>
          <p:cNvPr id="3" name="Alaotsikko 2"/>
          <p:cNvSpPr>
            <a:spLocks noGrp="1"/>
          </p:cNvSpPr>
          <p:nvPr>
            <p:ph type="subTitle" idx="1"/>
          </p:nvPr>
        </p:nvSpPr>
        <p:spPr>
          <a:xfrm>
            <a:off x="457200" y="4929651"/>
            <a:ext cx="4411494" cy="1106530"/>
          </a:xfrm>
          <a:effectLst>
            <a:outerShdw blurRad="76200" dist="38100" dir="2700000" algn="tl" rotWithShape="0">
              <a:schemeClr val="tx2">
                <a:alpha val="60000"/>
              </a:schemeClr>
            </a:outerShdw>
          </a:effectLst>
        </p:spPr>
        <p:txBody>
          <a:bodyPr>
            <a:normAutofit/>
          </a:bodyPr>
          <a:lstStyle>
            <a:lvl1pPr marL="0" indent="0" algn="l">
              <a:buNone/>
              <a:defRPr sz="2400">
                <a:solidFill>
                  <a:srgbClr val="FFFFFF"/>
                </a:solidFill>
                <a:latin typeface="Helvetic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fi-FI" dirty="0"/>
          </a:p>
        </p:txBody>
      </p:sp>
      <p:sp>
        <p:nvSpPr>
          <p:cNvPr id="18" name="Alatunnisteen paikkamerkki 4"/>
          <p:cNvSpPr>
            <a:spLocks noGrp="1"/>
          </p:cNvSpPr>
          <p:nvPr>
            <p:ph type="ftr" sz="quarter" idx="3"/>
          </p:nvPr>
        </p:nvSpPr>
        <p:spPr>
          <a:xfrm>
            <a:off x="5343907" y="6592625"/>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chemeClr val="accent1"/>
                </a:solidFill>
              </a:rPr>
              <a:t>JYU.</a:t>
            </a:r>
            <a:r>
              <a:rPr lang="fi-FI" b="1"/>
              <a:t> Since 1863.</a:t>
            </a:r>
            <a:endParaRPr lang="fi-FI" b="1" dirty="0"/>
          </a:p>
        </p:txBody>
      </p:sp>
      <p:sp>
        <p:nvSpPr>
          <p:cNvPr id="19" name="Dian numeron paikkamerkki 5"/>
          <p:cNvSpPr>
            <a:spLocks noGrp="1"/>
          </p:cNvSpPr>
          <p:nvPr>
            <p:ph type="sldNum" sz="quarter" idx="4"/>
          </p:nvPr>
        </p:nvSpPr>
        <p:spPr>
          <a:xfrm>
            <a:off x="8564975" y="6592625"/>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20" name="Suora yhdysviiva 19"/>
          <p:cNvCxnSpPr/>
          <p:nvPr userDrawn="1"/>
        </p:nvCxnSpPr>
        <p:spPr>
          <a:xfrm>
            <a:off x="8503899"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uora yhdysviiva 20"/>
          <p:cNvCxnSpPr/>
          <p:nvPr userDrawn="1"/>
        </p:nvCxnSpPr>
        <p:spPr>
          <a:xfrm>
            <a:off x="7552916"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4" name="Group 3"/>
          <p:cNvGrpSpPr/>
          <p:nvPr userDrawn="1"/>
        </p:nvGrpSpPr>
        <p:grpSpPr>
          <a:xfrm>
            <a:off x="457200" y="0"/>
            <a:ext cx="763388" cy="1028096"/>
            <a:chOff x="457200" y="0"/>
            <a:chExt cx="763388" cy="1028096"/>
          </a:xfrm>
        </p:grpSpPr>
        <p:sp>
          <p:nvSpPr>
            <p:cNvPr id="16" name="Suorakulmio 15"/>
            <p:cNvSpPr/>
            <p:nvPr userDrawn="1"/>
          </p:nvSpPr>
          <p:spPr>
            <a:xfrm>
              <a:off x="457200" y="0"/>
              <a:ext cx="763388" cy="10280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pic>
          <p:nvPicPr>
            <p:cNvPr id="22" name="Kuva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7117" y="165903"/>
              <a:ext cx="323551" cy="736410"/>
            </a:xfrm>
            <a:prstGeom prst="rect">
              <a:avLst/>
            </a:prstGeom>
          </p:spPr>
        </p:pic>
      </p:grpSp>
      <p:sp>
        <p:nvSpPr>
          <p:cNvPr id="14" name="Päivämäärän paikkamerkki 3"/>
          <p:cNvSpPr>
            <a:spLocks noGrp="1"/>
          </p:cNvSpPr>
          <p:nvPr userDrawn="1">
            <p:ph type="dt" sz="half" idx="10"/>
          </p:nvPr>
        </p:nvSpPr>
        <p:spPr>
          <a:xfrm>
            <a:off x="7617453" y="6592625"/>
            <a:ext cx="831227" cy="180989"/>
          </a:xfrm>
          <a:prstGeom prst="rect">
            <a:avLst/>
          </a:prstGeom>
        </p:spPr>
        <p:txBody>
          <a:bodyPr/>
          <a:lstStyle>
            <a:lvl1pPr algn="ctr">
              <a:defRPr sz="900">
                <a:solidFill>
                  <a:schemeClr val="bg1"/>
                </a:solidFill>
                <a:latin typeface="Helvetica" pitchFamily="34" charset="0"/>
              </a:defRPr>
            </a:lvl1pPr>
          </a:lstStyle>
          <a:p>
            <a:fld id="{67A43509-38E6-B147-9C40-427D60F0ED1A}" type="datetime1">
              <a:rPr lang="fi-FI" smtClean="0"/>
              <a:t>6.2.2023</a:t>
            </a:fld>
            <a:endParaRPr lang="fi-FI" dirty="0"/>
          </a:p>
        </p:txBody>
      </p:sp>
    </p:spTree>
    <p:extLst>
      <p:ext uri="{BB962C8B-B14F-4D97-AF65-F5344CB8AC3E}">
        <p14:creationId xmlns:p14="http://schemas.microsoft.com/office/powerpoint/2010/main" val="87014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äliotsikkodia 4">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7E5E2AF0-BB21-D848-9290-99330017DB1E}"/>
              </a:ext>
            </a:extLst>
          </p:cNvPr>
          <p:cNvPicPr>
            <a:picLocks noChangeAspect="1"/>
          </p:cNvPicPr>
          <p:nvPr userDrawn="1"/>
        </p:nvPicPr>
        <p:blipFill>
          <a:blip r:embed="rId2"/>
          <a:stretch>
            <a:fillRect/>
          </a:stretch>
        </p:blipFill>
        <p:spPr>
          <a:xfrm>
            <a:off x="0" y="5397"/>
            <a:ext cx="9144000" cy="6515100"/>
          </a:xfrm>
          <a:prstGeom prst="rect">
            <a:avLst/>
          </a:prstGeom>
        </p:spPr>
      </p:pic>
      <p:sp>
        <p:nvSpPr>
          <p:cNvPr id="17" name="Suorakulmio 16"/>
          <p:cNvSpPr/>
          <p:nvPr userDrawn="1"/>
        </p:nvSpPr>
        <p:spPr>
          <a:xfrm>
            <a:off x="0" y="6540486"/>
            <a:ext cx="9144000" cy="323650"/>
          </a:xfrm>
          <a:prstGeom prst="rect">
            <a:avLst/>
          </a:prstGeom>
          <a:solidFill>
            <a:srgbClr val="0029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accent1"/>
              </a:solidFill>
              <a:latin typeface="Helvetica" pitchFamily="34" charset="0"/>
            </a:endParaRPr>
          </a:p>
        </p:txBody>
      </p:sp>
      <p:sp>
        <p:nvSpPr>
          <p:cNvPr id="19" name="Alatunnisteen paikkamerkki 4"/>
          <p:cNvSpPr>
            <a:spLocks noGrp="1"/>
          </p:cNvSpPr>
          <p:nvPr>
            <p:ph type="ftr" sz="quarter" idx="3"/>
          </p:nvPr>
        </p:nvSpPr>
        <p:spPr>
          <a:xfrm>
            <a:off x="5343907" y="6592625"/>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chemeClr val="accent1"/>
                </a:solidFill>
              </a:rPr>
              <a:t>JYU.</a:t>
            </a:r>
            <a:r>
              <a:rPr lang="fi-FI" b="1"/>
              <a:t> Since 1863.</a:t>
            </a:r>
            <a:endParaRPr lang="fi-FI" b="1" dirty="0"/>
          </a:p>
        </p:txBody>
      </p:sp>
      <p:sp>
        <p:nvSpPr>
          <p:cNvPr id="20" name="Dian numeron paikkamerkki 5"/>
          <p:cNvSpPr>
            <a:spLocks noGrp="1"/>
          </p:cNvSpPr>
          <p:nvPr>
            <p:ph type="sldNum" sz="quarter" idx="4"/>
          </p:nvPr>
        </p:nvSpPr>
        <p:spPr>
          <a:xfrm>
            <a:off x="8564975" y="6592625"/>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21" name="Suora yhdysviiva 20"/>
          <p:cNvCxnSpPr/>
          <p:nvPr userDrawn="1"/>
        </p:nvCxnSpPr>
        <p:spPr>
          <a:xfrm>
            <a:off x="8503899"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 name="Suora yhdysviiva 21"/>
          <p:cNvCxnSpPr/>
          <p:nvPr userDrawn="1"/>
        </p:nvCxnSpPr>
        <p:spPr>
          <a:xfrm>
            <a:off x="7552916"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Päivämäärän paikkamerkki 3"/>
          <p:cNvSpPr>
            <a:spLocks noGrp="1"/>
          </p:cNvSpPr>
          <p:nvPr>
            <p:ph type="dt" sz="half" idx="10"/>
          </p:nvPr>
        </p:nvSpPr>
        <p:spPr>
          <a:xfrm>
            <a:off x="7617453" y="6592625"/>
            <a:ext cx="831227" cy="180989"/>
          </a:xfrm>
          <a:prstGeom prst="rect">
            <a:avLst/>
          </a:prstGeom>
        </p:spPr>
        <p:txBody>
          <a:bodyPr/>
          <a:lstStyle>
            <a:lvl1pPr algn="ctr">
              <a:defRPr sz="900">
                <a:solidFill>
                  <a:schemeClr val="bg1"/>
                </a:solidFill>
                <a:latin typeface="Helvetica" pitchFamily="34" charset="0"/>
              </a:defRPr>
            </a:lvl1pPr>
          </a:lstStyle>
          <a:p>
            <a:fld id="{271585F7-AA6F-5044-89F9-0EDF7A5B23EF}" type="datetime1">
              <a:rPr lang="fi-FI" smtClean="0"/>
              <a:t>6.2.2023</a:t>
            </a:fld>
            <a:endParaRPr lang="fi-FI" dirty="0"/>
          </a:p>
        </p:txBody>
      </p:sp>
      <p:grpSp>
        <p:nvGrpSpPr>
          <p:cNvPr id="16" name="Group 15"/>
          <p:cNvGrpSpPr/>
          <p:nvPr userDrawn="1"/>
        </p:nvGrpSpPr>
        <p:grpSpPr>
          <a:xfrm>
            <a:off x="457200" y="0"/>
            <a:ext cx="763388" cy="1028096"/>
            <a:chOff x="457200" y="0"/>
            <a:chExt cx="763388" cy="1028096"/>
          </a:xfrm>
        </p:grpSpPr>
        <p:sp>
          <p:nvSpPr>
            <p:cNvPr id="18" name="Suorakulmio 15"/>
            <p:cNvSpPr/>
            <p:nvPr userDrawn="1"/>
          </p:nvSpPr>
          <p:spPr>
            <a:xfrm>
              <a:off x="457200" y="0"/>
              <a:ext cx="763388" cy="10280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pic>
          <p:nvPicPr>
            <p:cNvPr id="26" name="Kuva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7117" y="165903"/>
              <a:ext cx="323551" cy="736410"/>
            </a:xfrm>
            <a:prstGeom prst="rect">
              <a:avLst/>
            </a:prstGeom>
          </p:spPr>
        </p:pic>
      </p:grpSp>
      <p:sp>
        <p:nvSpPr>
          <p:cNvPr id="25" name="Otsikko 1">
            <a:extLst>
              <a:ext uri="{FF2B5EF4-FFF2-40B4-BE49-F238E27FC236}">
                <a16:creationId xmlns:a16="http://schemas.microsoft.com/office/drawing/2014/main" id="{BB95F108-8A1B-034E-AB8C-06EF0CB96DA1}"/>
              </a:ext>
            </a:extLst>
          </p:cNvPr>
          <p:cNvSpPr txBox="1">
            <a:spLocks/>
          </p:cNvSpPr>
          <p:nvPr userDrawn="1"/>
        </p:nvSpPr>
        <p:spPr>
          <a:xfrm>
            <a:off x="3191307" y="3429000"/>
            <a:ext cx="5444766" cy="1906777"/>
          </a:xfrm>
          <a:prstGeom prst="rect">
            <a:avLst/>
          </a:prstGeom>
          <a:effectLst>
            <a:outerShdw blurRad="76200" dist="38100" dir="2700000" algn="tl" rotWithShape="0">
              <a:schemeClr val="tx2">
                <a:alpha val="73000"/>
              </a:schemeClr>
            </a:outerShdw>
          </a:effectLst>
        </p:spPr>
        <p:txBody>
          <a:bodyPr vert="horz" lIns="91440" tIns="45720" rIns="91440" bIns="45720" rtlCol="0" anchor="b">
            <a:noAutofit/>
          </a:bodyPr>
          <a:lstStyle>
            <a:lvl1pPr algn="r" defTabSz="457200" rtl="0" eaLnBrk="1" latinLnBrk="0" hangingPunct="1">
              <a:lnSpc>
                <a:spcPct val="100000"/>
              </a:lnSpc>
              <a:spcBef>
                <a:spcPct val="0"/>
              </a:spcBef>
              <a:buNone/>
              <a:defRPr sz="4000" b="1" kern="1200">
                <a:solidFill>
                  <a:schemeClr val="bg1"/>
                </a:solidFill>
                <a:latin typeface="Helvetica" pitchFamily="34" charset="0"/>
                <a:ea typeface="+mj-ea"/>
                <a:cs typeface="Helvetica"/>
              </a:defRPr>
            </a:lvl1pPr>
          </a:lstStyle>
          <a:p>
            <a:r>
              <a:rPr lang="fi-FI"/>
              <a:t>Muokkaa perustyylejä naps.</a:t>
            </a:r>
            <a:endParaRPr lang="fi-FI" dirty="0"/>
          </a:p>
        </p:txBody>
      </p:sp>
      <p:sp>
        <p:nvSpPr>
          <p:cNvPr id="27" name="Alaotsikko 2">
            <a:extLst>
              <a:ext uri="{FF2B5EF4-FFF2-40B4-BE49-F238E27FC236}">
                <a16:creationId xmlns:a16="http://schemas.microsoft.com/office/drawing/2014/main" id="{9237960D-C79A-FF4E-970E-1CBE575D9BE4}"/>
              </a:ext>
            </a:extLst>
          </p:cNvPr>
          <p:cNvSpPr txBox="1">
            <a:spLocks/>
          </p:cNvSpPr>
          <p:nvPr userDrawn="1"/>
        </p:nvSpPr>
        <p:spPr>
          <a:xfrm>
            <a:off x="3191307" y="5446117"/>
            <a:ext cx="5444766" cy="1106530"/>
          </a:xfrm>
          <a:prstGeom prst="rect">
            <a:avLst/>
          </a:prstGeom>
          <a:effectLst>
            <a:outerShdw blurRad="76200" dist="38100" dir="2700000" algn="tl" rotWithShape="0">
              <a:schemeClr val="tx2">
                <a:alpha val="73000"/>
              </a:schemeClr>
            </a:outerShdw>
          </a:effectLst>
        </p:spPr>
        <p:txBody>
          <a:bodyPr vert="horz" lIns="91440" tIns="45720" rIns="91440" bIns="45720" rtlCol="0">
            <a:normAutofit/>
          </a:bodyPr>
          <a:lstStyle>
            <a:lvl1pPr marL="0" indent="0" algn="r" defTabSz="457200" rtl="0" eaLnBrk="1" latinLnBrk="0" hangingPunct="1">
              <a:lnSpc>
                <a:spcPct val="100000"/>
              </a:lnSpc>
              <a:spcBef>
                <a:spcPts val="768"/>
              </a:spcBef>
              <a:buFont typeface="Arial"/>
              <a:buNone/>
              <a:defRPr sz="2400" kern="1200">
                <a:solidFill>
                  <a:srgbClr val="FFFFFF"/>
                </a:solidFill>
                <a:latin typeface="Helvetica" pitchFamily="34" charset="0"/>
                <a:ea typeface="+mn-ea"/>
                <a:cs typeface="Helvetica"/>
              </a:defRPr>
            </a:lvl1pPr>
            <a:lvl2pPr marL="457200" indent="0" algn="ctr" defTabSz="457200" rtl="0" eaLnBrk="1" latinLnBrk="0" hangingPunct="1">
              <a:lnSpc>
                <a:spcPct val="100000"/>
              </a:lnSpc>
              <a:spcBef>
                <a:spcPts val="768"/>
              </a:spcBef>
              <a:buFont typeface="Arial"/>
              <a:buNone/>
              <a:defRPr sz="2800" kern="1200">
                <a:solidFill>
                  <a:schemeClr val="tx1">
                    <a:tint val="75000"/>
                  </a:schemeClr>
                </a:solidFill>
                <a:latin typeface="Helvetica"/>
                <a:ea typeface="+mn-ea"/>
                <a:cs typeface="Helvetica"/>
              </a:defRPr>
            </a:lvl2pPr>
            <a:lvl3pPr marL="914400" indent="0" algn="ctr" defTabSz="457200" rtl="0" eaLnBrk="1" latinLnBrk="0" hangingPunct="1">
              <a:lnSpc>
                <a:spcPct val="100000"/>
              </a:lnSpc>
              <a:spcBef>
                <a:spcPts val="768"/>
              </a:spcBef>
              <a:buFont typeface="Arial"/>
              <a:buNone/>
              <a:defRPr sz="2400" kern="1200">
                <a:solidFill>
                  <a:schemeClr val="tx1">
                    <a:tint val="75000"/>
                  </a:schemeClr>
                </a:solidFill>
                <a:latin typeface="Helvetica"/>
                <a:ea typeface="+mn-ea"/>
                <a:cs typeface="Helvetica"/>
              </a:defRPr>
            </a:lvl3pPr>
            <a:lvl4pPr marL="1371600" indent="0" algn="ctr" defTabSz="457200" rtl="0" eaLnBrk="1" latinLnBrk="0" hangingPunct="1">
              <a:lnSpc>
                <a:spcPct val="100000"/>
              </a:lnSpc>
              <a:spcBef>
                <a:spcPts val="768"/>
              </a:spcBef>
              <a:buFont typeface="Arial"/>
              <a:buNone/>
              <a:defRPr sz="2000" kern="1200">
                <a:solidFill>
                  <a:schemeClr val="tx1">
                    <a:tint val="75000"/>
                  </a:schemeClr>
                </a:solidFill>
                <a:latin typeface="Helvetica"/>
                <a:ea typeface="+mn-ea"/>
                <a:cs typeface="Helvetica"/>
              </a:defRPr>
            </a:lvl4pPr>
            <a:lvl5pPr marL="1828800" indent="0" algn="ctr" defTabSz="457200" rtl="0" eaLnBrk="1" latinLnBrk="0" hangingPunct="1">
              <a:lnSpc>
                <a:spcPct val="100000"/>
              </a:lnSpc>
              <a:spcBef>
                <a:spcPts val="768"/>
              </a:spcBef>
              <a:buFont typeface="Arial"/>
              <a:buNone/>
              <a:defRPr sz="20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i-FI" dirty="0"/>
              <a:t>Muokkaa alaotsikon perustyyliä naps.</a:t>
            </a:r>
          </a:p>
        </p:txBody>
      </p:sp>
    </p:spTree>
    <p:extLst>
      <p:ext uri="{BB962C8B-B14F-4D97-AF65-F5344CB8AC3E}">
        <p14:creationId xmlns:p14="http://schemas.microsoft.com/office/powerpoint/2010/main" val="3876015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Väliotsikkodia 5">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3D0BFBA7-2F6F-1C4C-AA7E-6550000BEBBD}"/>
              </a:ext>
            </a:extLst>
          </p:cNvPr>
          <p:cNvPicPr>
            <a:picLocks noChangeAspect="1"/>
          </p:cNvPicPr>
          <p:nvPr userDrawn="1"/>
        </p:nvPicPr>
        <p:blipFill>
          <a:blip r:embed="rId2"/>
          <a:stretch>
            <a:fillRect/>
          </a:stretch>
        </p:blipFill>
        <p:spPr>
          <a:xfrm>
            <a:off x="0" y="0"/>
            <a:ext cx="9144000" cy="6457950"/>
          </a:xfrm>
          <a:prstGeom prst="rect">
            <a:avLst/>
          </a:prstGeom>
        </p:spPr>
      </p:pic>
      <p:sp>
        <p:nvSpPr>
          <p:cNvPr id="2" name="Otsikko 1"/>
          <p:cNvSpPr>
            <a:spLocks noGrp="1"/>
          </p:cNvSpPr>
          <p:nvPr>
            <p:ph type="ctrTitle"/>
          </p:nvPr>
        </p:nvSpPr>
        <p:spPr>
          <a:xfrm>
            <a:off x="3191307" y="2830749"/>
            <a:ext cx="5444766" cy="1906777"/>
          </a:xfrm>
          <a:effectLst>
            <a:outerShdw blurRad="76200" dist="38100" dir="2700000" algn="tl" rotWithShape="0">
              <a:schemeClr val="tx2">
                <a:alpha val="73000"/>
              </a:schemeClr>
            </a:outerShdw>
          </a:effectLst>
        </p:spPr>
        <p:txBody>
          <a:bodyPr anchor="b">
            <a:noAutofit/>
          </a:bodyPr>
          <a:lstStyle>
            <a:lvl1pPr algn="r">
              <a:defRPr sz="4000">
                <a:solidFill>
                  <a:schemeClr val="bg1"/>
                </a:solidFill>
                <a:latin typeface="Helvetica" pitchFamily="34" charset="0"/>
              </a:defRPr>
            </a:lvl1pPr>
          </a:lstStyle>
          <a:p>
            <a:r>
              <a:rPr lang="fi-FI"/>
              <a:t>Muokkaa perustyyl. napsautt.</a:t>
            </a:r>
            <a:endParaRPr lang="fi-FI" dirty="0"/>
          </a:p>
        </p:txBody>
      </p:sp>
      <p:sp>
        <p:nvSpPr>
          <p:cNvPr id="3" name="Alaotsikko 2"/>
          <p:cNvSpPr>
            <a:spLocks noGrp="1"/>
          </p:cNvSpPr>
          <p:nvPr>
            <p:ph type="subTitle" idx="1"/>
          </p:nvPr>
        </p:nvSpPr>
        <p:spPr>
          <a:xfrm>
            <a:off x="3191307" y="4847866"/>
            <a:ext cx="5444766" cy="1106530"/>
          </a:xfrm>
          <a:effectLst>
            <a:outerShdw blurRad="76200" dist="38100" dir="2700000" algn="tl" rotWithShape="0">
              <a:schemeClr val="tx2">
                <a:alpha val="73000"/>
              </a:schemeClr>
            </a:outerShdw>
          </a:effectLst>
        </p:spPr>
        <p:txBody>
          <a:bodyPr>
            <a:normAutofit/>
          </a:bodyPr>
          <a:lstStyle>
            <a:lvl1pPr marL="0" indent="0" algn="r">
              <a:buNone/>
              <a:defRPr sz="2400">
                <a:solidFill>
                  <a:srgbClr val="FFFFFF"/>
                </a:solidFill>
                <a:latin typeface="Helvetic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fi-FI" dirty="0"/>
          </a:p>
        </p:txBody>
      </p:sp>
      <p:sp>
        <p:nvSpPr>
          <p:cNvPr id="17" name="Suorakulmio 16"/>
          <p:cNvSpPr/>
          <p:nvPr userDrawn="1"/>
        </p:nvSpPr>
        <p:spPr>
          <a:xfrm>
            <a:off x="0" y="6540486"/>
            <a:ext cx="9144000" cy="3236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accent1"/>
              </a:solidFill>
              <a:latin typeface="Helvetica" pitchFamily="34" charset="0"/>
            </a:endParaRPr>
          </a:p>
        </p:txBody>
      </p:sp>
      <p:sp>
        <p:nvSpPr>
          <p:cNvPr id="19" name="Alatunnisteen paikkamerkki 4"/>
          <p:cNvSpPr>
            <a:spLocks noGrp="1"/>
          </p:cNvSpPr>
          <p:nvPr>
            <p:ph type="ftr" sz="quarter" idx="3"/>
          </p:nvPr>
        </p:nvSpPr>
        <p:spPr>
          <a:xfrm>
            <a:off x="5343907" y="6592625"/>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chemeClr val="accent1"/>
                </a:solidFill>
              </a:rPr>
              <a:t>JYU. </a:t>
            </a:r>
            <a:r>
              <a:rPr lang="fi-FI" b="1" dirty="0" err="1"/>
              <a:t>Since</a:t>
            </a:r>
            <a:r>
              <a:rPr lang="fi-FI" b="1" dirty="0"/>
              <a:t> 1863.</a:t>
            </a:r>
          </a:p>
        </p:txBody>
      </p:sp>
      <p:sp>
        <p:nvSpPr>
          <p:cNvPr id="20" name="Dian numeron paikkamerkki 5"/>
          <p:cNvSpPr>
            <a:spLocks noGrp="1"/>
          </p:cNvSpPr>
          <p:nvPr>
            <p:ph type="sldNum" sz="quarter" idx="4"/>
          </p:nvPr>
        </p:nvSpPr>
        <p:spPr>
          <a:xfrm>
            <a:off x="8564975" y="6592625"/>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21" name="Suora yhdysviiva 20"/>
          <p:cNvCxnSpPr/>
          <p:nvPr userDrawn="1"/>
        </p:nvCxnSpPr>
        <p:spPr>
          <a:xfrm>
            <a:off x="8503899"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 name="Suora yhdysviiva 21"/>
          <p:cNvCxnSpPr/>
          <p:nvPr userDrawn="1"/>
        </p:nvCxnSpPr>
        <p:spPr>
          <a:xfrm>
            <a:off x="7552916"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Päivämäärän paikkamerkki 3"/>
          <p:cNvSpPr>
            <a:spLocks noGrp="1"/>
          </p:cNvSpPr>
          <p:nvPr>
            <p:ph type="dt" sz="half" idx="10"/>
          </p:nvPr>
        </p:nvSpPr>
        <p:spPr>
          <a:xfrm>
            <a:off x="7617453" y="6592625"/>
            <a:ext cx="831227" cy="180989"/>
          </a:xfrm>
          <a:prstGeom prst="rect">
            <a:avLst/>
          </a:prstGeom>
        </p:spPr>
        <p:txBody>
          <a:bodyPr/>
          <a:lstStyle>
            <a:lvl1pPr algn="ctr">
              <a:defRPr sz="900">
                <a:solidFill>
                  <a:schemeClr val="bg1"/>
                </a:solidFill>
                <a:latin typeface="Helvetica" pitchFamily="34" charset="0"/>
              </a:defRPr>
            </a:lvl1pPr>
          </a:lstStyle>
          <a:p>
            <a:fld id="{0FE39083-D089-7049-93DE-E3B2704DB8F0}" type="datetime1">
              <a:rPr lang="fi-FI" smtClean="0"/>
              <a:t>6.2.2023</a:t>
            </a:fld>
            <a:endParaRPr lang="fi-FI" dirty="0"/>
          </a:p>
        </p:txBody>
      </p:sp>
      <p:grpSp>
        <p:nvGrpSpPr>
          <p:cNvPr id="26" name="Group 25"/>
          <p:cNvGrpSpPr/>
          <p:nvPr userDrawn="1"/>
        </p:nvGrpSpPr>
        <p:grpSpPr>
          <a:xfrm>
            <a:off x="7872685" y="0"/>
            <a:ext cx="763388" cy="1028096"/>
            <a:chOff x="457200" y="0"/>
            <a:chExt cx="763388" cy="1028096"/>
          </a:xfrm>
        </p:grpSpPr>
        <p:sp>
          <p:nvSpPr>
            <p:cNvPr id="27" name="Suorakulmio 15"/>
            <p:cNvSpPr/>
            <p:nvPr userDrawn="1"/>
          </p:nvSpPr>
          <p:spPr>
            <a:xfrm>
              <a:off x="457200" y="0"/>
              <a:ext cx="763388" cy="10280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pic>
          <p:nvPicPr>
            <p:cNvPr id="28" name="Kuva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7117" y="165903"/>
              <a:ext cx="323551" cy="736410"/>
            </a:xfrm>
            <a:prstGeom prst="rect">
              <a:avLst/>
            </a:prstGeom>
          </p:spPr>
        </p:pic>
      </p:grpSp>
    </p:spTree>
    <p:extLst>
      <p:ext uri="{BB962C8B-B14F-4D97-AF65-F5344CB8AC3E}">
        <p14:creationId xmlns:p14="http://schemas.microsoft.com/office/powerpoint/2010/main" val="670305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äliotsikkodia 6">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24750A90-15A0-4F4C-8475-78E74634E0DE}"/>
              </a:ext>
            </a:extLst>
          </p:cNvPr>
          <p:cNvPicPr>
            <a:picLocks noChangeAspect="1"/>
          </p:cNvPicPr>
          <p:nvPr userDrawn="1"/>
        </p:nvPicPr>
        <p:blipFill rotWithShape="1">
          <a:blip r:embed="rId2"/>
          <a:srcRect t="4990"/>
          <a:stretch/>
        </p:blipFill>
        <p:spPr>
          <a:xfrm>
            <a:off x="0" y="0"/>
            <a:ext cx="9144000" cy="6533892"/>
          </a:xfrm>
          <a:prstGeom prst="rect">
            <a:avLst/>
          </a:prstGeom>
        </p:spPr>
      </p:pic>
      <p:cxnSp>
        <p:nvCxnSpPr>
          <p:cNvPr id="12" name="Suora yhdysviiva 11"/>
          <p:cNvCxnSpPr/>
          <p:nvPr userDrawn="1"/>
        </p:nvCxnSpPr>
        <p:spPr>
          <a:xfrm>
            <a:off x="8503899" y="652080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uora yhdysviiva 12"/>
          <p:cNvCxnSpPr/>
          <p:nvPr userDrawn="1"/>
        </p:nvCxnSpPr>
        <p:spPr>
          <a:xfrm>
            <a:off x="7552916" y="652080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Suorakulmio 16"/>
          <p:cNvSpPr/>
          <p:nvPr userDrawn="1"/>
        </p:nvSpPr>
        <p:spPr>
          <a:xfrm>
            <a:off x="0" y="6540486"/>
            <a:ext cx="9144000" cy="3236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accent1"/>
              </a:solidFill>
              <a:latin typeface="Helvetica" pitchFamily="34" charset="0"/>
            </a:endParaRPr>
          </a:p>
        </p:txBody>
      </p:sp>
      <p:sp>
        <p:nvSpPr>
          <p:cNvPr id="19" name="Alatunnisteen paikkamerkki 4"/>
          <p:cNvSpPr>
            <a:spLocks noGrp="1"/>
          </p:cNvSpPr>
          <p:nvPr>
            <p:ph type="ftr" sz="quarter" idx="3"/>
          </p:nvPr>
        </p:nvSpPr>
        <p:spPr>
          <a:xfrm>
            <a:off x="5343907" y="6592625"/>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chemeClr val="accent1"/>
                </a:solidFill>
              </a:rPr>
              <a:t>JYU. </a:t>
            </a:r>
            <a:r>
              <a:rPr lang="fi-FI" b="1" dirty="0" err="1"/>
              <a:t>Since</a:t>
            </a:r>
            <a:r>
              <a:rPr lang="fi-FI" b="1" dirty="0"/>
              <a:t> 1863.</a:t>
            </a:r>
          </a:p>
        </p:txBody>
      </p:sp>
      <p:sp>
        <p:nvSpPr>
          <p:cNvPr id="20" name="Dian numeron paikkamerkki 5"/>
          <p:cNvSpPr>
            <a:spLocks noGrp="1"/>
          </p:cNvSpPr>
          <p:nvPr>
            <p:ph type="sldNum" sz="quarter" idx="4"/>
          </p:nvPr>
        </p:nvSpPr>
        <p:spPr>
          <a:xfrm>
            <a:off x="8564975" y="6592625"/>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21" name="Suora yhdysviiva 20"/>
          <p:cNvCxnSpPr/>
          <p:nvPr userDrawn="1"/>
        </p:nvCxnSpPr>
        <p:spPr>
          <a:xfrm>
            <a:off x="8503899"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 name="Suora yhdysviiva 21"/>
          <p:cNvCxnSpPr/>
          <p:nvPr userDrawn="1"/>
        </p:nvCxnSpPr>
        <p:spPr>
          <a:xfrm>
            <a:off x="7552916"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 name="Päivämäärän paikkamerkki 3"/>
          <p:cNvSpPr>
            <a:spLocks noGrp="1"/>
          </p:cNvSpPr>
          <p:nvPr>
            <p:ph type="dt" sz="half" idx="10"/>
          </p:nvPr>
        </p:nvSpPr>
        <p:spPr>
          <a:xfrm>
            <a:off x="7617453" y="6592625"/>
            <a:ext cx="831227" cy="180989"/>
          </a:xfrm>
          <a:prstGeom prst="rect">
            <a:avLst/>
          </a:prstGeom>
        </p:spPr>
        <p:txBody>
          <a:bodyPr/>
          <a:lstStyle>
            <a:lvl1pPr algn="ctr">
              <a:defRPr sz="900">
                <a:solidFill>
                  <a:schemeClr val="bg1"/>
                </a:solidFill>
                <a:latin typeface="Helvetica" pitchFamily="34" charset="0"/>
              </a:defRPr>
            </a:lvl1pPr>
          </a:lstStyle>
          <a:p>
            <a:fld id="{F92D80A2-EC1D-6247-A1E4-7284CE909420}" type="datetime1">
              <a:rPr lang="fi-FI" smtClean="0"/>
              <a:t>6.2.2023</a:t>
            </a:fld>
            <a:endParaRPr lang="fi-FI" dirty="0"/>
          </a:p>
        </p:txBody>
      </p:sp>
      <p:grpSp>
        <p:nvGrpSpPr>
          <p:cNvPr id="18" name="Group 17"/>
          <p:cNvGrpSpPr/>
          <p:nvPr userDrawn="1"/>
        </p:nvGrpSpPr>
        <p:grpSpPr>
          <a:xfrm>
            <a:off x="457200" y="0"/>
            <a:ext cx="763388" cy="1028096"/>
            <a:chOff x="457200" y="0"/>
            <a:chExt cx="763388" cy="1028096"/>
          </a:xfrm>
        </p:grpSpPr>
        <p:sp>
          <p:nvSpPr>
            <p:cNvPr id="25" name="Suorakulmio 15"/>
            <p:cNvSpPr/>
            <p:nvPr userDrawn="1"/>
          </p:nvSpPr>
          <p:spPr>
            <a:xfrm>
              <a:off x="457200" y="0"/>
              <a:ext cx="763388" cy="10280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pic>
          <p:nvPicPr>
            <p:cNvPr id="26" name="Kuva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7117" y="165903"/>
              <a:ext cx="323551" cy="736410"/>
            </a:xfrm>
            <a:prstGeom prst="rect">
              <a:avLst/>
            </a:prstGeom>
          </p:spPr>
        </p:pic>
      </p:grpSp>
      <p:sp>
        <p:nvSpPr>
          <p:cNvPr id="23" name="Otsikko 1">
            <a:extLst>
              <a:ext uri="{FF2B5EF4-FFF2-40B4-BE49-F238E27FC236}">
                <a16:creationId xmlns:a16="http://schemas.microsoft.com/office/drawing/2014/main" id="{BDC29F70-F5DF-B944-A881-588A0F2F28DC}"/>
              </a:ext>
            </a:extLst>
          </p:cNvPr>
          <p:cNvSpPr txBox="1">
            <a:spLocks/>
          </p:cNvSpPr>
          <p:nvPr userDrawn="1"/>
        </p:nvSpPr>
        <p:spPr>
          <a:xfrm>
            <a:off x="3191307" y="3403650"/>
            <a:ext cx="5444766" cy="1906777"/>
          </a:xfrm>
          <a:prstGeom prst="rect">
            <a:avLst/>
          </a:prstGeom>
          <a:effectLst>
            <a:outerShdw blurRad="76200" dist="38100" dir="2700000" algn="tl" rotWithShape="0">
              <a:schemeClr val="tx2">
                <a:alpha val="73000"/>
              </a:schemeClr>
            </a:outerShdw>
          </a:effectLst>
        </p:spPr>
        <p:txBody>
          <a:bodyPr vert="horz" lIns="91440" tIns="45720" rIns="91440" bIns="45720" rtlCol="0" anchor="b">
            <a:noAutofit/>
          </a:bodyPr>
          <a:lstStyle>
            <a:lvl1pPr algn="r" defTabSz="457200" rtl="0" eaLnBrk="1" latinLnBrk="0" hangingPunct="1">
              <a:lnSpc>
                <a:spcPct val="100000"/>
              </a:lnSpc>
              <a:spcBef>
                <a:spcPct val="0"/>
              </a:spcBef>
              <a:buNone/>
              <a:defRPr sz="4000" b="1" kern="1200">
                <a:solidFill>
                  <a:schemeClr val="bg1"/>
                </a:solidFill>
                <a:latin typeface="Helvetica" pitchFamily="34" charset="0"/>
                <a:ea typeface="+mj-ea"/>
                <a:cs typeface="Helvetica"/>
              </a:defRPr>
            </a:lvl1pPr>
          </a:lstStyle>
          <a:p>
            <a:r>
              <a:rPr lang="fi-FI"/>
              <a:t>Muokkaa perustyylejä naps.</a:t>
            </a:r>
            <a:endParaRPr lang="fi-FI" dirty="0"/>
          </a:p>
        </p:txBody>
      </p:sp>
      <p:sp>
        <p:nvSpPr>
          <p:cNvPr id="24" name="Alaotsikko 2">
            <a:extLst>
              <a:ext uri="{FF2B5EF4-FFF2-40B4-BE49-F238E27FC236}">
                <a16:creationId xmlns:a16="http://schemas.microsoft.com/office/drawing/2014/main" id="{3B0EE418-FC52-D94A-B437-49E33C986970}"/>
              </a:ext>
            </a:extLst>
          </p:cNvPr>
          <p:cNvSpPr txBox="1">
            <a:spLocks/>
          </p:cNvSpPr>
          <p:nvPr userDrawn="1"/>
        </p:nvSpPr>
        <p:spPr>
          <a:xfrm>
            <a:off x="3191307" y="5420767"/>
            <a:ext cx="5444766" cy="1106530"/>
          </a:xfrm>
          <a:prstGeom prst="rect">
            <a:avLst/>
          </a:prstGeom>
          <a:effectLst>
            <a:outerShdw blurRad="76200" dist="38100" dir="2700000" algn="tl" rotWithShape="0">
              <a:schemeClr val="tx2">
                <a:alpha val="73000"/>
              </a:schemeClr>
            </a:outerShdw>
          </a:effectLst>
        </p:spPr>
        <p:txBody>
          <a:bodyPr vert="horz" lIns="91440" tIns="45720" rIns="91440" bIns="45720" rtlCol="0">
            <a:normAutofit/>
          </a:bodyPr>
          <a:lstStyle>
            <a:lvl1pPr marL="0" indent="0" algn="r" defTabSz="457200" rtl="0" eaLnBrk="1" latinLnBrk="0" hangingPunct="1">
              <a:lnSpc>
                <a:spcPct val="100000"/>
              </a:lnSpc>
              <a:spcBef>
                <a:spcPts val="768"/>
              </a:spcBef>
              <a:buFont typeface="Arial"/>
              <a:buNone/>
              <a:defRPr sz="2400" kern="1200">
                <a:solidFill>
                  <a:srgbClr val="FFFFFF"/>
                </a:solidFill>
                <a:latin typeface="Helvetica" pitchFamily="34" charset="0"/>
                <a:ea typeface="+mn-ea"/>
                <a:cs typeface="Helvetica"/>
              </a:defRPr>
            </a:lvl1pPr>
            <a:lvl2pPr marL="457200" indent="0" algn="ctr" defTabSz="457200" rtl="0" eaLnBrk="1" latinLnBrk="0" hangingPunct="1">
              <a:lnSpc>
                <a:spcPct val="100000"/>
              </a:lnSpc>
              <a:spcBef>
                <a:spcPts val="768"/>
              </a:spcBef>
              <a:buFont typeface="Arial"/>
              <a:buNone/>
              <a:defRPr sz="2800" kern="1200">
                <a:solidFill>
                  <a:schemeClr val="tx1">
                    <a:tint val="75000"/>
                  </a:schemeClr>
                </a:solidFill>
                <a:latin typeface="Helvetica"/>
                <a:ea typeface="+mn-ea"/>
                <a:cs typeface="Helvetica"/>
              </a:defRPr>
            </a:lvl2pPr>
            <a:lvl3pPr marL="914400" indent="0" algn="ctr" defTabSz="457200" rtl="0" eaLnBrk="1" latinLnBrk="0" hangingPunct="1">
              <a:lnSpc>
                <a:spcPct val="100000"/>
              </a:lnSpc>
              <a:spcBef>
                <a:spcPts val="768"/>
              </a:spcBef>
              <a:buFont typeface="Arial"/>
              <a:buNone/>
              <a:defRPr sz="2400" kern="1200">
                <a:solidFill>
                  <a:schemeClr val="tx1">
                    <a:tint val="75000"/>
                  </a:schemeClr>
                </a:solidFill>
                <a:latin typeface="Helvetica"/>
                <a:ea typeface="+mn-ea"/>
                <a:cs typeface="Helvetica"/>
              </a:defRPr>
            </a:lvl3pPr>
            <a:lvl4pPr marL="1371600" indent="0" algn="ctr" defTabSz="457200" rtl="0" eaLnBrk="1" latinLnBrk="0" hangingPunct="1">
              <a:lnSpc>
                <a:spcPct val="100000"/>
              </a:lnSpc>
              <a:spcBef>
                <a:spcPts val="768"/>
              </a:spcBef>
              <a:buFont typeface="Arial"/>
              <a:buNone/>
              <a:defRPr sz="2000" kern="1200">
                <a:solidFill>
                  <a:schemeClr val="tx1">
                    <a:tint val="75000"/>
                  </a:schemeClr>
                </a:solidFill>
                <a:latin typeface="Helvetica"/>
                <a:ea typeface="+mn-ea"/>
                <a:cs typeface="Helvetica"/>
              </a:defRPr>
            </a:lvl4pPr>
            <a:lvl5pPr marL="1828800" indent="0" algn="ctr" defTabSz="457200" rtl="0" eaLnBrk="1" latinLnBrk="0" hangingPunct="1">
              <a:lnSpc>
                <a:spcPct val="100000"/>
              </a:lnSpc>
              <a:spcBef>
                <a:spcPts val="768"/>
              </a:spcBef>
              <a:buFont typeface="Arial"/>
              <a:buNone/>
              <a:defRPr sz="20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i-FI" dirty="0"/>
              <a:t>Muokkaa alaotsikon perustyyliä naps.</a:t>
            </a:r>
          </a:p>
        </p:txBody>
      </p:sp>
    </p:spTree>
    <p:extLst>
      <p:ext uri="{BB962C8B-B14F-4D97-AF65-F5344CB8AC3E}">
        <p14:creationId xmlns:p14="http://schemas.microsoft.com/office/powerpoint/2010/main" val="2263519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äliotsikkodia 7">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1A139ED4-FBCF-544B-904B-940F9571F62A}"/>
              </a:ext>
            </a:extLst>
          </p:cNvPr>
          <p:cNvPicPr>
            <a:picLocks noChangeAspect="1"/>
          </p:cNvPicPr>
          <p:nvPr userDrawn="1"/>
        </p:nvPicPr>
        <p:blipFill rotWithShape="1">
          <a:blip r:embed="rId2"/>
          <a:srcRect l="679" b="587"/>
          <a:stretch/>
        </p:blipFill>
        <p:spPr>
          <a:xfrm>
            <a:off x="-5" y="0"/>
            <a:ext cx="9144001" cy="6502104"/>
          </a:xfrm>
          <a:prstGeom prst="rect">
            <a:avLst/>
          </a:prstGeom>
        </p:spPr>
      </p:pic>
      <p:sp>
        <p:nvSpPr>
          <p:cNvPr id="17" name="Suorakulmio 16"/>
          <p:cNvSpPr/>
          <p:nvPr userDrawn="1"/>
        </p:nvSpPr>
        <p:spPr>
          <a:xfrm>
            <a:off x="0" y="6540486"/>
            <a:ext cx="9144000" cy="323650"/>
          </a:xfrm>
          <a:prstGeom prst="rect">
            <a:avLst/>
          </a:prstGeom>
          <a:solidFill>
            <a:srgbClr val="0029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accent1"/>
              </a:solidFill>
              <a:latin typeface="Helvetica" pitchFamily="34" charset="0"/>
            </a:endParaRPr>
          </a:p>
        </p:txBody>
      </p:sp>
      <p:sp>
        <p:nvSpPr>
          <p:cNvPr id="19" name="Alatunnisteen paikkamerkki 4"/>
          <p:cNvSpPr>
            <a:spLocks noGrp="1"/>
          </p:cNvSpPr>
          <p:nvPr>
            <p:ph type="ftr" sz="quarter" idx="3"/>
          </p:nvPr>
        </p:nvSpPr>
        <p:spPr>
          <a:xfrm>
            <a:off x="5343907" y="6592625"/>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chemeClr val="accent1"/>
                </a:solidFill>
              </a:rPr>
              <a:t>JYU.</a:t>
            </a:r>
            <a:r>
              <a:rPr lang="fi-FI" b="1"/>
              <a:t> Since 1863.</a:t>
            </a:r>
            <a:endParaRPr lang="fi-FI" b="1" dirty="0"/>
          </a:p>
        </p:txBody>
      </p:sp>
      <p:sp>
        <p:nvSpPr>
          <p:cNvPr id="20" name="Dian numeron paikkamerkki 5"/>
          <p:cNvSpPr>
            <a:spLocks noGrp="1"/>
          </p:cNvSpPr>
          <p:nvPr>
            <p:ph type="sldNum" sz="quarter" idx="4"/>
          </p:nvPr>
        </p:nvSpPr>
        <p:spPr>
          <a:xfrm>
            <a:off x="8564975" y="6592625"/>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21" name="Suora yhdysviiva 20"/>
          <p:cNvCxnSpPr/>
          <p:nvPr userDrawn="1"/>
        </p:nvCxnSpPr>
        <p:spPr>
          <a:xfrm>
            <a:off x="8503899"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 name="Suora yhdysviiva 21"/>
          <p:cNvCxnSpPr/>
          <p:nvPr userDrawn="1"/>
        </p:nvCxnSpPr>
        <p:spPr>
          <a:xfrm>
            <a:off x="7552916"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Päivämäärän paikkamerkki 3"/>
          <p:cNvSpPr>
            <a:spLocks noGrp="1"/>
          </p:cNvSpPr>
          <p:nvPr>
            <p:ph type="dt" sz="half" idx="10"/>
          </p:nvPr>
        </p:nvSpPr>
        <p:spPr>
          <a:xfrm>
            <a:off x="7617453" y="6592625"/>
            <a:ext cx="831227" cy="180989"/>
          </a:xfrm>
          <a:prstGeom prst="rect">
            <a:avLst/>
          </a:prstGeom>
        </p:spPr>
        <p:txBody>
          <a:bodyPr/>
          <a:lstStyle>
            <a:lvl1pPr algn="ctr">
              <a:defRPr sz="900">
                <a:solidFill>
                  <a:schemeClr val="bg1"/>
                </a:solidFill>
                <a:latin typeface="Helvetica" pitchFamily="34" charset="0"/>
              </a:defRPr>
            </a:lvl1pPr>
          </a:lstStyle>
          <a:p>
            <a:fld id="{1E69EEB3-F26E-1248-9BC1-8BE55A2C5ECC}" type="datetime1">
              <a:rPr lang="fi-FI" smtClean="0"/>
              <a:t>6.2.2023</a:t>
            </a:fld>
            <a:endParaRPr lang="fi-FI" dirty="0"/>
          </a:p>
        </p:txBody>
      </p:sp>
      <p:grpSp>
        <p:nvGrpSpPr>
          <p:cNvPr id="16" name="Group 15"/>
          <p:cNvGrpSpPr/>
          <p:nvPr userDrawn="1"/>
        </p:nvGrpSpPr>
        <p:grpSpPr>
          <a:xfrm>
            <a:off x="457200" y="0"/>
            <a:ext cx="763388" cy="1028096"/>
            <a:chOff x="457200" y="0"/>
            <a:chExt cx="763388" cy="1028096"/>
          </a:xfrm>
        </p:grpSpPr>
        <p:sp>
          <p:nvSpPr>
            <p:cNvPr id="18" name="Suorakulmio 15"/>
            <p:cNvSpPr/>
            <p:nvPr userDrawn="1"/>
          </p:nvSpPr>
          <p:spPr>
            <a:xfrm>
              <a:off x="457200" y="0"/>
              <a:ext cx="763388" cy="10280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pic>
          <p:nvPicPr>
            <p:cNvPr id="26" name="Kuva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7117" y="165903"/>
              <a:ext cx="323551" cy="736410"/>
            </a:xfrm>
            <a:prstGeom prst="rect">
              <a:avLst/>
            </a:prstGeom>
          </p:spPr>
        </p:pic>
      </p:grpSp>
      <p:sp>
        <p:nvSpPr>
          <p:cNvPr id="25" name="Otsikko 1">
            <a:extLst>
              <a:ext uri="{FF2B5EF4-FFF2-40B4-BE49-F238E27FC236}">
                <a16:creationId xmlns:a16="http://schemas.microsoft.com/office/drawing/2014/main" id="{3928D0D4-0C64-5C48-B088-5D123D83D638}"/>
              </a:ext>
            </a:extLst>
          </p:cNvPr>
          <p:cNvSpPr txBox="1">
            <a:spLocks/>
          </p:cNvSpPr>
          <p:nvPr userDrawn="1"/>
        </p:nvSpPr>
        <p:spPr>
          <a:xfrm>
            <a:off x="3191307" y="3390363"/>
            <a:ext cx="5444766" cy="1906777"/>
          </a:xfrm>
          <a:prstGeom prst="rect">
            <a:avLst/>
          </a:prstGeom>
          <a:effectLst>
            <a:outerShdw blurRad="76200" dist="38100" dir="2700000" algn="tl" rotWithShape="0">
              <a:schemeClr val="tx2">
                <a:alpha val="73000"/>
              </a:schemeClr>
            </a:outerShdw>
          </a:effectLst>
        </p:spPr>
        <p:txBody>
          <a:bodyPr vert="horz" lIns="91440" tIns="45720" rIns="91440" bIns="45720" rtlCol="0" anchor="b">
            <a:noAutofit/>
          </a:bodyPr>
          <a:lstStyle>
            <a:lvl1pPr algn="r" defTabSz="457200" rtl="0" eaLnBrk="1" latinLnBrk="0" hangingPunct="1">
              <a:lnSpc>
                <a:spcPct val="100000"/>
              </a:lnSpc>
              <a:spcBef>
                <a:spcPct val="0"/>
              </a:spcBef>
              <a:buNone/>
              <a:defRPr sz="4000" b="1" kern="1200">
                <a:solidFill>
                  <a:schemeClr val="bg1"/>
                </a:solidFill>
                <a:latin typeface="Helvetica" pitchFamily="34" charset="0"/>
                <a:ea typeface="+mj-ea"/>
                <a:cs typeface="Helvetica"/>
              </a:defRPr>
            </a:lvl1pPr>
          </a:lstStyle>
          <a:p>
            <a:r>
              <a:rPr lang="fi-FI"/>
              <a:t>Muokkaa perustyylejä naps.</a:t>
            </a:r>
            <a:endParaRPr lang="fi-FI" dirty="0"/>
          </a:p>
        </p:txBody>
      </p:sp>
      <p:sp>
        <p:nvSpPr>
          <p:cNvPr id="27" name="Alaotsikko 2">
            <a:extLst>
              <a:ext uri="{FF2B5EF4-FFF2-40B4-BE49-F238E27FC236}">
                <a16:creationId xmlns:a16="http://schemas.microsoft.com/office/drawing/2014/main" id="{5A2A1D82-47A0-C041-ADE7-E1C2EED86861}"/>
              </a:ext>
            </a:extLst>
          </p:cNvPr>
          <p:cNvSpPr txBox="1">
            <a:spLocks/>
          </p:cNvSpPr>
          <p:nvPr userDrawn="1"/>
        </p:nvSpPr>
        <p:spPr>
          <a:xfrm>
            <a:off x="3191307" y="5407480"/>
            <a:ext cx="5444766" cy="1106530"/>
          </a:xfrm>
          <a:prstGeom prst="rect">
            <a:avLst/>
          </a:prstGeom>
          <a:effectLst>
            <a:outerShdw blurRad="76200" dist="38100" dir="2700000" algn="tl" rotWithShape="0">
              <a:schemeClr val="tx2">
                <a:alpha val="73000"/>
              </a:schemeClr>
            </a:outerShdw>
          </a:effectLst>
        </p:spPr>
        <p:txBody>
          <a:bodyPr vert="horz" lIns="91440" tIns="45720" rIns="91440" bIns="45720" rtlCol="0">
            <a:normAutofit/>
          </a:bodyPr>
          <a:lstStyle>
            <a:lvl1pPr marL="0" indent="0" algn="r" defTabSz="457200" rtl="0" eaLnBrk="1" latinLnBrk="0" hangingPunct="1">
              <a:lnSpc>
                <a:spcPct val="100000"/>
              </a:lnSpc>
              <a:spcBef>
                <a:spcPts val="768"/>
              </a:spcBef>
              <a:buFont typeface="Arial"/>
              <a:buNone/>
              <a:defRPr sz="2400" kern="1200">
                <a:solidFill>
                  <a:srgbClr val="FFFFFF"/>
                </a:solidFill>
                <a:latin typeface="Helvetica" pitchFamily="34" charset="0"/>
                <a:ea typeface="+mn-ea"/>
                <a:cs typeface="Helvetica"/>
              </a:defRPr>
            </a:lvl1pPr>
            <a:lvl2pPr marL="457200" indent="0" algn="ctr" defTabSz="457200" rtl="0" eaLnBrk="1" latinLnBrk="0" hangingPunct="1">
              <a:lnSpc>
                <a:spcPct val="100000"/>
              </a:lnSpc>
              <a:spcBef>
                <a:spcPts val="768"/>
              </a:spcBef>
              <a:buFont typeface="Arial"/>
              <a:buNone/>
              <a:defRPr sz="2800" kern="1200">
                <a:solidFill>
                  <a:schemeClr val="tx1">
                    <a:tint val="75000"/>
                  </a:schemeClr>
                </a:solidFill>
                <a:latin typeface="Helvetica"/>
                <a:ea typeface="+mn-ea"/>
                <a:cs typeface="Helvetica"/>
              </a:defRPr>
            </a:lvl2pPr>
            <a:lvl3pPr marL="914400" indent="0" algn="ctr" defTabSz="457200" rtl="0" eaLnBrk="1" latinLnBrk="0" hangingPunct="1">
              <a:lnSpc>
                <a:spcPct val="100000"/>
              </a:lnSpc>
              <a:spcBef>
                <a:spcPts val="768"/>
              </a:spcBef>
              <a:buFont typeface="Arial"/>
              <a:buNone/>
              <a:defRPr sz="2400" kern="1200">
                <a:solidFill>
                  <a:schemeClr val="tx1">
                    <a:tint val="75000"/>
                  </a:schemeClr>
                </a:solidFill>
                <a:latin typeface="Helvetica"/>
                <a:ea typeface="+mn-ea"/>
                <a:cs typeface="Helvetica"/>
              </a:defRPr>
            </a:lvl3pPr>
            <a:lvl4pPr marL="1371600" indent="0" algn="ctr" defTabSz="457200" rtl="0" eaLnBrk="1" latinLnBrk="0" hangingPunct="1">
              <a:lnSpc>
                <a:spcPct val="100000"/>
              </a:lnSpc>
              <a:spcBef>
                <a:spcPts val="768"/>
              </a:spcBef>
              <a:buFont typeface="Arial"/>
              <a:buNone/>
              <a:defRPr sz="2000" kern="1200">
                <a:solidFill>
                  <a:schemeClr val="tx1">
                    <a:tint val="75000"/>
                  </a:schemeClr>
                </a:solidFill>
                <a:latin typeface="Helvetica"/>
                <a:ea typeface="+mn-ea"/>
                <a:cs typeface="Helvetica"/>
              </a:defRPr>
            </a:lvl4pPr>
            <a:lvl5pPr marL="1828800" indent="0" algn="ctr" defTabSz="457200" rtl="0" eaLnBrk="1" latinLnBrk="0" hangingPunct="1">
              <a:lnSpc>
                <a:spcPct val="100000"/>
              </a:lnSpc>
              <a:spcBef>
                <a:spcPts val="768"/>
              </a:spcBef>
              <a:buFont typeface="Arial"/>
              <a:buNone/>
              <a:defRPr sz="20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i-FI" dirty="0"/>
              <a:t>Muokkaa alaotsikon perustyyliä naps.</a:t>
            </a:r>
          </a:p>
        </p:txBody>
      </p:sp>
    </p:spTree>
    <p:extLst>
      <p:ext uri="{BB962C8B-B14F-4D97-AF65-F5344CB8AC3E}">
        <p14:creationId xmlns:p14="http://schemas.microsoft.com/office/powerpoint/2010/main" val="11858073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Osan ylätunniste">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F7CEA0BF-74FC-2947-97C5-04549D27BFE3}"/>
              </a:ext>
            </a:extLst>
          </p:cNvPr>
          <p:cNvPicPr>
            <a:picLocks noChangeAspect="1"/>
          </p:cNvPicPr>
          <p:nvPr userDrawn="1"/>
        </p:nvPicPr>
        <p:blipFill rotWithShape="1">
          <a:blip r:embed="rId2"/>
          <a:srcRect r="25107"/>
          <a:stretch/>
        </p:blipFill>
        <p:spPr>
          <a:xfrm>
            <a:off x="0" y="12138"/>
            <a:ext cx="9144000" cy="3764581"/>
          </a:xfrm>
          <a:prstGeom prst="rect">
            <a:avLst/>
          </a:prstGeom>
        </p:spPr>
      </p:pic>
      <p:sp>
        <p:nvSpPr>
          <p:cNvPr id="7" name="Suorakulmio 6"/>
          <p:cNvSpPr/>
          <p:nvPr userDrawn="1"/>
        </p:nvSpPr>
        <p:spPr>
          <a:xfrm>
            <a:off x="0" y="3877234"/>
            <a:ext cx="9144000" cy="2980766"/>
          </a:xfrm>
          <a:prstGeom prst="rect">
            <a:avLst/>
          </a:prstGeom>
          <a:solidFill>
            <a:srgbClr val="F15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sp>
        <p:nvSpPr>
          <p:cNvPr id="2" name="Otsikko 1"/>
          <p:cNvSpPr>
            <a:spLocks noGrp="1"/>
          </p:cNvSpPr>
          <p:nvPr>
            <p:ph type="title"/>
          </p:nvPr>
        </p:nvSpPr>
        <p:spPr>
          <a:xfrm>
            <a:off x="722313" y="4085663"/>
            <a:ext cx="7772400" cy="1043773"/>
          </a:xfrm>
        </p:spPr>
        <p:txBody>
          <a:bodyPr anchor="t">
            <a:normAutofit/>
          </a:bodyPr>
          <a:lstStyle>
            <a:lvl1pPr algn="l">
              <a:defRPr sz="3600" b="1" cap="none">
                <a:solidFill>
                  <a:schemeClr val="bg1"/>
                </a:solidFill>
                <a:latin typeface="Helvetica" pitchFamily="34" charset="0"/>
              </a:defRPr>
            </a:lvl1pPr>
          </a:lstStyle>
          <a:p>
            <a:r>
              <a:rPr lang="fi-FI"/>
              <a:t>Muokkaa perustyyl. napsautt.</a:t>
            </a:r>
            <a:endParaRPr lang="fi-FI" dirty="0"/>
          </a:p>
        </p:txBody>
      </p:sp>
      <p:sp>
        <p:nvSpPr>
          <p:cNvPr id="8" name="Suorakulmio 7"/>
          <p:cNvSpPr/>
          <p:nvPr userDrawn="1"/>
        </p:nvSpPr>
        <p:spPr>
          <a:xfrm>
            <a:off x="0" y="3764582"/>
            <a:ext cx="9144000" cy="1126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sp>
        <p:nvSpPr>
          <p:cNvPr id="10" name="Alatunnisteen paikkamerkki 4"/>
          <p:cNvSpPr>
            <a:spLocks noGrp="1"/>
          </p:cNvSpPr>
          <p:nvPr>
            <p:ph type="ftr" sz="quarter" idx="3"/>
          </p:nvPr>
        </p:nvSpPr>
        <p:spPr>
          <a:xfrm>
            <a:off x="5343907" y="6592625"/>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rgbClr val="002957"/>
                </a:solidFill>
              </a:rPr>
              <a:t>JYU. </a:t>
            </a:r>
            <a:r>
              <a:rPr lang="fi-FI" b="1"/>
              <a:t>Since 1863.</a:t>
            </a:r>
            <a:endParaRPr lang="fi-FI" b="1" dirty="0"/>
          </a:p>
        </p:txBody>
      </p:sp>
      <p:sp>
        <p:nvSpPr>
          <p:cNvPr id="11" name="Dian numeron paikkamerkki 5"/>
          <p:cNvSpPr>
            <a:spLocks noGrp="1"/>
          </p:cNvSpPr>
          <p:nvPr>
            <p:ph type="sldNum" sz="quarter" idx="4"/>
          </p:nvPr>
        </p:nvSpPr>
        <p:spPr>
          <a:xfrm>
            <a:off x="8564975" y="6592625"/>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2" name="Suora yhdysviiva 11"/>
          <p:cNvCxnSpPr/>
          <p:nvPr userDrawn="1"/>
        </p:nvCxnSpPr>
        <p:spPr>
          <a:xfrm>
            <a:off x="8503899"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uora yhdysviiva 12"/>
          <p:cNvCxnSpPr/>
          <p:nvPr userDrawn="1"/>
        </p:nvCxnSpPr>
        <p:spPr>
          <a:xfrm>
            <a:off x="7552916"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Tekstin paikkamerkki 2"/>
          <p:cNvSpPr>
            <a:spLocks noGrp="1"/>
          </p:cNvSpPr>
          <p:nvPr>
            <p:ph idx="10" hasCustomPrompt="1"/>
          </p:nvPr>
        </p:nvSpPr>
        <p:spPr>
          <a:xfrm>
            <a:off x="722312" y="5314392"/>
            <a:ext cx="7842663" cy="1177718"/>
          </a:xfrm>
          <a:prstGeom prst="rect">
            <a:avLst/>
          </a:prstGeom>
        </p:spPr>
        <p:txBody>
          <a:bodyPr vert="horz" lIns="91440" tIns="45720" rIns="91440" bIns="45720" rtlCol="0">
            <a:noAutofit/>
          </a:bodyPr>
          <a:lstStyle>
            <a:lvl1pPr>
              <a:buClr>
                <a:schemeClr val="bg1"/>
              </a:buClr>
              <a:defRPr sz="2000" b="1">
                <a:solidFill>
                  <a:schemeClr val="bg1"/>
                </a:solidFill>
                <a:latin typeface="Helvetica" pitchFamily="34" charset="0"/>
              </a:defRPr>
            </a:lvl1pPr>
            <a:lvl2pPr>
              <a:defRPr sz="1800" b="1">
                <a:solidFill>
                  <a:schemeClr val="bg1"/>
                </a:solidFill>
              </a:defRPr>
            </a:lvl2pPr>
            <a:lvl3pPr>
              <a:defRPr sz="1600" b="1">
                <a:solidFill>
                  <a:schemeClr val="bg1"/>
                </a:solidFill>
              </a:defRPr>
            </a:lvl3pPr>
            <a:lvl4pPr>
              <a:defRPr sz="1400" b="1">
                <a:solidFill>
                  <a:schemeClr val="bg1"/>
                </a:solidFill>
              </a:defRPr>
            </a:lvl4pPr>
            <a:lvl5pPr>
              <a:defRPr sz="1400" b="1">
                <a:solidFill>
                  <a:schemeClr val="bg1"/>
                </a:solidFill>
              </a:defRPr>
            </a:lvl5pPr>
          </a:lstStyle>
          <a:p>
            <a:pPr lvl="0"/>
            <a:r>
              <a:rPr lang="fi-FI" dirty="0"/>
              <a:t>Muokkaa tekstin perustyylejä napsauttamalla</a:t>
            </a:r>
          </a:p>
        </p:txBody>
      </p:sp>
      <p:grpSp>
        <p:nvGrpSpPr>
          <p:cNvPr id="3" name="Group 2"/>
          <p:cNvGrpSpPr/>
          <p:nvPr userDrawn="1"/>
        </p:nvGrpSpPr>
        <p:grpSpPr>
          <a:xfrm>
            <a:off x="457201" y="0"/>
            <a:ext cx="763388" cy="1028096"/>
            <a:chOff x="457201" y="0"/>
            <a:chExt cx="763388" cy="1028096"/>
          </a:xfrm>
        </p:grpSpPr>
        <p:sp>
          <p:nvSpPr>
            <p:cNvPr id="19" name="Suorakulmio 18"/>
            <p:cNvSpPr/>
            <p:nvPr userDrawn="1"/>
          </p:nvSpPr>
          <p:spPr>
            <a:xfrm>
              <a:off x="457201" y="0"/>
              <a:ext cx="763388" cy="10280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pic>
          <p:nvPicPr>
            <p:cNvPr id="20" name="Kuva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7118" y="165903"/>
              <a:ext cx="323551" cy="736410"/>
            </a:xfrm>
            <a:prstGeom prst="rect">
              <a:avLst/>
            </a:prstGeom>
          </p:spPr>
        </p:pic>
      </p:grpSp>
      <p:sp>
        <p:nvSpPr>
          <p:cNvPr id="15" name="Päivämäärän paikkamerkki 3"/>
          <p:cNvSpPr>
            <a:spLocks noGrp="1"/>
          </p:cNvSpPr>
          <p:nvPr userDrawn="1">
            <p:ph type="dt" sz="half" idx="11"/>
          </p:nvPr>
        </p:nvSpPr>
        <p:spPr>
          <a:xfrm>
            <a:off x="7617453" y="6592625"/>
            <a:ext cx="831227" cy="180989"/>
          </a:xfrm>
          <a:prstGeom prst="rect">
            <a:avLst/>
          </a:prstGeom>
        </p:spPr>
        <p:txBody>
          <a:bodyPr/>
          <a:lstStyle>
            <a:lvl1pPr algn="ctr">
              <a:defRPr sz="900">
                <a:solidFill>
                  <a:schemeClr val="bg1"/>
                </a:solidFill>
                <a:latin typeface="Helvetica" pitchFamily="34" charset="0"/>
              </a:defRPr>
            </a:lvl1pPr>
          </a:lstStyle>
          <a:p>
            <a:fld id="{B7B90E4D-7DF4-1147-9924-C5F332530C45}" type="datetime1">
              <a:rPr lang="fi-FI" smtClean="0"/>
              <a:t>6.2.2023</a:t>
            </a:fld>
            <a:endParaRPr lang="fi-FI" dirty="0"/>
          </a:p>
        </p:txBody>
      </p:sp>
    </p:spTree>
    <p:extLst>
      <p:ext uri="{BB962C8B-B14F-4D97-AF65-F5344CB8AC3E}">
        <p14:creationId xmlns:p14="http://schemas.microsoft.com/office/powerpoint/2010/main" val="2129379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Osan ylätunniste">
    <p:spTree>
      <p:nvGrpSpPr>
        <p:cNvPr id="1" name=""/>
        <p:cNvGrpSpPr/>
        <p:nvPr/>
      </p:nvGrpSpPr>
      <p:grpSpPr>
        <a:xfrm>
          <a:off x="0" y="0"/>
          <a:ext cx="0" cy="0"/>
          <a:chOff x="0" y="0"/>
          <a:chExt cx="0" cy="0"/>
        </a:xfrm>
      </p:grpSpPr>
      <p:sp>
        <p:nvSpPr>
          <p:cNvPr id="6" name="Kuvan paikkamerkki 5"/>
          <p:cNvSpPr>
            <a:spLocks noGrp="1"/>
          </p:cNvSpPr>
          <p:nvPr>
            <p:ph type="pic" sz="quarter" idx="12"/>
          </p:nvPr>
        </p:nvSpPr>
        <p:spPr>
          <a:xfrm>
            <a:off x="0" y="0"/>
            <a:ext cx="9144000" cy="3473450"/>
          </a:xfrm>
          <a:custGeom>
            <a:avLst/>
            <a:gdLst>
              <a:gd name="connsiteX0" fmla="*/ 0 w 9144000"/>
              <a:gd name="connsiteY0" fmla="*/ 0 h 3473450"/>
              <a:gd name="connsiteX1" fmla="*/ 9144000 w 9144000"/>
              <a:gd name="connsiteY1" fmla="*/ 0 h 3473450"/>
              <a:gd name="connsiteX2" fmla="*/ 9144000 w 9144000"/>
              <a:gd name="connsiteY2" fmla="*/ 3473450 h 3473450"/>
              <a:gd name="connsiteX3" fmla="*/ 0 w 9144000"/>
              <a:gd name="connsiteY3" fmla="*/ 3473450 h 3473450"/>
              <a:gd name="connsiteX4" fmla="*/ 0 w 9144000"/>
              <a:gd name="connsiteY4" fmla="*/ 0 h 3473450"/>
              <a:gd name="connsiteX0" fmla="*/ 0 w 9144000"/>
              <a:gd name="connsiteY0" fmla="*/ 0 h 3473450"/>
              <a:gd name="connsiteX1" fmla="*/ 419209 w 9144000"/>
              <a:gd name="connsiteY1" fmla="*/ 6165 h 3473450"/>
              <a:gd name="connsiteX2" fmla="*/ 9144000 w 9144000"/>
              <a:gd name="connsiteY2" fmla="*/ 0 h 3473450"/>
              <a:gd name="connsiteX3" fmla="*/ 9144000 w 9144000"/>
              <a:gd name="connsiteY3" fmla="*/ 3473450 h 3473450"/>
              <a:gd name="connsiteX4" fmla="*/ 0 w 9144000"/>
              <a:gd name="connsiteY4" fmla="*/ 3473450 h 3473450"/>
              <a:gd name="connsiteX5" fmla="*/ 0 w 9144000"/>
              <a:gd name="connsiteY5" fmla="*/ 0 h 3473450"/>
              <a:gd name="connsiteX0" fmla="*/ 0 w 9144000"/>
              <a:gd name="connsiteY0" fmla="*/ 0 h 3473450"/>
              <a:gd name="connsiteX1" fmla="*/ 394184 w 9144000"/>
              <a:gd name="connsiteY1" fmla="*/ 12421 h 3473450"/>
              <a:gd name="connsiteX2" fmla="*/ 9144000 w 9144000"/>
              <a:gd name="connsiteY2" fmla="*/ 0 h 3473450"/>
              <a:gd name="connsiteX3" fmla="*/ 9144000 w 9144000"/>
              <a:gd name="connsiteY3" fmla="*/ 3473450 h 3473450"/>
              <a:gd name="connsiteX4" fmla="*/ 0 w 9144000"/>
              <a:gd name="connsiteY4" fmla="*/ 3473450 h 3473450"/>
              <a:gd name="connsiteX5" fmla="*/ 0 w 9144000"/>
              <a:gd name="connsiteY5" fmla="*/ 0 h 3473450"/>
              <a:gd name="connsiteX0" fmla="*/ 0 w 9144000"/>
              <a:gd name="connsiteY0" fmla="*/ 0 h 3473450"/>
              <a:gd name="connsiteX1" fmla="*/ 419208 w 9144000"/>
              <a:gd name="connsiteY1" fmla="*/ 6165 h 3473450"/>
              <a:gd name="connsiteX2" fmla="*/ 9144000 w 9144000"/>
              <a:gd name="connsiteY2" fmla="*/ 0 h 3473450"/>
              <a:gd name="connsiteX3" fmla="*/ 9144000 w 9144000"/>
              <a:gd name="connsiteY3" fmla="*/ 3473450 h 3473450"/>
              <a:gd name="connsiteX4" fmla="*/ 0 w 9144000"/>
              <a:gd name="connsiteY4" fmla="*/ 3473450 h 3473450"/>
              <a:gd name="connsiteX5" fmla="*/ 0 w 9144000"/>
              <a:gd name="connsiteY5" fmla="*/ 0 h 3473450"/>
              <a:gd name="connsiteX0" fmla="*/ 0 w 9144000"/>
              <a:gd name="connsiteY0" fmla="*/ 0 h 3473450"/>
              <a:gd name="connsiteX1" fmla="*/ 419208 w 9144000"/>
              <a:gd name="connsiteY1" fmla="*/ 6165 h 3473450"/>
              <a:gd name="connsiteX2" fmla="*/ 444180 w 9144000"/>
              <a:gd name="connsiteY2" fmla="*/ 1144825 h 3473450"/>
              <a:gd name="connsiteX3" fmla="*/ 9144000 w 9144000"/>
              <a:gd name="connsiteY3" fmla="*/ 0 h 3473450"/>
              <a:gd name="connsiteX4" fmla="*/ 9144000 w 9144000"/>
              <a:gd name="connsiteY4" fmla="*/ 3473450 h 3473450"/>
              <a:gd name="connsiteX5" fmla="*/ 0 w 9144000"/>
              <a:gd name="connsiteY5" fmla="*/ 3473450 h 3473450"/>
              <a:gd name="connsiteX6" fmla="*/ 0 w 9144000"/>
              <a:gd name="connsiteY6" fmla="*/ 0 h 3473450"/>
              <a:gd name="connsiteX0" fmla="*/ 0 w 9144000"/>
              <a:gd name="connsiteY0" fmla="*/ 0 h 3473450"/>
              <a:gd name="connsiteX1" fmla="*/ 419208 w 9144000"/>
              <a:gd name="connsiteY1" fmla="*/ 6165 h 3473450"/>
              <a:gd name="connsiteX2" fmla="*/ 444180 w 9144000"/>
              <a:gd name="connsiteY2" fmla="*/ 1144825 h 3473450"/>
              <a:gd name="connsiteX3" fmla="*/ 1388843 w 9144000"/>
              <a:gd name="connsiteY3" fmla="*/ 6256 h 3473450"/>
              <a:gd name="connsiteX4" fmla="*/ 9144000 w 9144000"/>
              <a:gd name="connsiteY4" fmla="*/ 0 h 3473450"/>
              <a:gd name="connsiteX5" fmla="*/ 9144000 w 9144000"/>
              <a:gd name="connsiteY5" fmla="*/ 3473450 h 3473450"/>
              <a:gd name="connsiteX6" fmla="*/ 0 w 9144000"/>
              <a:gd name="connsiteY6" fmla="*/ 3473450 h 3473450"/>
              <a:gd name="connsiteX7" fmla="*/ 0 w 9144000"/>
              <a:gd name="connsiteY7" fmla="*/ 0 h 3473450"/>
              <a:gd name="connsiteX0" fmla="*/ 0 w 9144000"/>
              <a:gd name="connsiteY0" fmla="*/ 0 h 3473450"/>
              <a:gd name="connsiteX1" fmla="*/ 419208 w 9144000"/>
              <a:gd name="connsiteY1" fmla="*/ 6165 h 3473450"/>
              <a:gd name="connsiteX2" fmla="*/ 444180 w 9144000"/>
              <a:gd name="connsiteY2" fmla="*/ 1144825 h 3473450"/>
              <a:gd name="connsiteX3" fmla="*/ 1370075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70075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70075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37507 w 9144000"/>
              <a:gd name="connsiteY1" fmla="*/ 104986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0459 w 9144000"/>
              <a:gd name="connsiteY3" fmla="*/ 1263011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28218 w 9144000"/>
              <a:gd name="connsiteY7" fmla="*/ 3473378 h 3473450"/>
              <a:gd name="connsiteX8" fmla="*/ 0 w 9144000"/>
              <a:gd name="connsiteY8" fmla="*/ 3473450 h 3473450"/>
              <a:gd name="connsiteX9" fmla="*/ 0 w 9144000"/>
              <a:gd name="connsiteY9"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625856 w 9144000"/>
              <a:gd name="connsiteY7" fmla="*/ 3473378 h 3473450"/>
              <a:gd name="connsiteX8" fmla="*/ 428218 w 9144000"/>
              <a:gd name="connsiteY8" fmla="*/ 3473378 h 3473450"/>
              <a:gd name="connsiteX9" fmla="*/ 0 w 9144000"/>
              <a:gd name="connsiteY9" fmla="*/ 3473450 h 3473450"/>
              <a:gd name="connsiteX10" fmla="*/ 0 w 9144000"/>
              <a:gd name="connsiteY10"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625856 w 9144000"/>
              <a:gd name="connsiteY8" fmla="*/ 3473378 h 3473450"/>
              <a:gd name="connsiteX9" fmla="*/ 428218 w 9144000"/>
              <a:gd name="connsiteY9" fmla="*/ 3473378 h 3473450"/>
              <a:gd name="connsiteX10" fmla="*/ 0 w 9144000"/>
              <a:gd name="connsiteY10" fmla="*/ 3473450 h 3473450"/>
              <a:gd name="connsiteX11" fmla="*/ 0 w 9144000"/>
              <a:gd name="connsiteY11"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589614 w 9144000"/>
              <a:gd name="connsiteY8" fmla="*/ 3469718 h 3473450"/>
              <a:gd name="connsiteX9" fmla="*/ 625856 w 9144000"/>
              <a:gd name="connsiteY9" fmla="*/ 3473378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625856 w 9144000"/>
              <a:gd name="connsiteY9" fmla="*/ 3473378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289289 w 9144000"/>
              <a:gd name="connsiteY3" fmla="*/ 108520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289289 w 9144000"/>
              <a:gd name="connsiteY3" fmla="*/ 1085209 h 3473450"/>
              <a:gd name="connsiteX4" fmla="*/ 1248884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289289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512187 w 9144000"/>
              <a:gd name="connsiteY3" fmla="*/ 114222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284105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63690 w 9144000"/>
              <a:gd name="connsiteY2" fmla="*/ 1084145 h 3473450"/>
              <a:gd name="connsiteX3" fmla="*/ 1284105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63690 w 9144000"/>
              <a:gd name="connsiteY2" fmla="*/ 1084145 h 3473450"/>
              <a:gd name="connsiteX3" fmla="*/ 1284105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7689 h 3473450"/>
              <a:gd name="connsiteX2" fmla="*/ 463690 w 9144000"/>
              <a:gd name="connsiteY2" fmla="*/ 1084145 h 3473450"/>
              <a:gd name="connsiteX3" fmla="*/ 1284105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4112 h 3477562"/>
              <a:gd name="connsiteX1" fmla="*/ 460678 w 9144000"/>
              <a:gd name="connsiteY1" fmla="*/ 11801 h 3477562"/>
              <a:gd name="connsiteX2" fmla="*/ 463690 w 9144000"/>
              <a:gd name="connsiteY2" fmla="*/ 1088257 h 3477562"/>
              <a:gd name="connsiteX3" fmla="*/ 1284105 w 9144000"/>
              <a:gd name="connsiteY3" fmla="*/ 1089321 h 3477562"/>
              <a:gd name="connsiteX4" fmla="*/ 1290354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9296 h 3482746"/>
              <a:gd name="connsiteX1" fmla="*/ 460678 w 9144000"/>
              <a:gd name="connsiteY1" fmla="*/ 16985 h 3482746"/>
              <a:gd name="connsiteX2" fmla="*/ 463690 w 9144000"/>
              <a:gd name="connsiteY2" fmla="*/ 1093441 h 3482746"/>
              <a:gd name="connsiteX3" fmla="*/ 1284105 w 9144000"/>
              <a:gd name="connsiteY3" fmla="*/ 1094505 h 3482746"/>
              <a:gd name="connsiteX4" fmla="*/ 1414763 w 9144000"/>
              <a:gd name="connsiteY4" fmla="*/ 0 h 3482746"/>
              <a:gd name="connsiteX5" fmla="*/ 9144000 w 9144000"/>
              <a:gd name="connsiteY5" fmla="*/ 9296 h 3482746"/>
              <a:gd name="connsiteX6" fmla="*/ 9144000 w 9144000"/>
              <a:gd name="connsiteY6" fmla="*/ 3482746 h 3482746"/>
              <a:gd name="connsiteX7" fmla="*/ 4776273 w 9144000"/>
              <a:gd name="connsiteY7" fmla="*/ 3482674 h 3482746"/>
              <a:gd name="connsiteX8" fmla="*/ 4776273 w 9144000"/>
              <a:gd name="connsiteY8" fmla="*/ 2732366 h 3482746"/>
              <a:gd name="connsiteX9" fmla="*/ 424558 w 9144000"/>
              <a:gd name="connsiteY9" fmla="*/ 2728706 h 3482746"/>
              <a:gd name="connsiteX10" fmla="*/ 428218 w 9144000"/>
              <a:gd name="connsiteY10" fmla="*/ 3482674 h 3482746"/>
              <a:gd name="connsiteX11" fmla="*/ 0 w 9144000"/>
              <a:gd name="connsiteY11" fmla="*/ 3482746 h 3482746"/>
              <a:gd name="connsiteX12" fmla="*/ 0 w 9144000"/>
              <a:gd name="connsiteY12" fmla="*/ 9296 h 3482746"/>
              <a:gd name="connsiteX0" fmla="*/ 0 w 9144000"/>
              <a:gd name="connsiteY0" fmla="*/ 4112 h 3477562"/>
              <a:gd name="connsiteX1" fmla="*/ 460678 w 9144000"/>
              <a:gd name="connsiteY1" fmla="*/ 11801 h 3477562"/>
              <a:gd name="connsiteX2" fmla="*/ 463690 w 9144000"/>
              <a:gd name="connsiteY2" fmla="*/ 1088257 h 3477562"/>
              <a:gd name="connsiteX3" fmla="*/ 1284105 w 9144000"/>
              <a:gd name="connsiteY3" fmla="*/ 1089321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5862 w 9144000"/>
              <a:gd name="connsiteY1" fmla="*/ 1434 h 3477562"/>
              <a:gd name="connsiteX2" fmla="*/ 463690 w 9144000"/>
              <a:gd name="connsiteY2" fmla="*/ 1088257 h 3477562"/>
              <a:gd name="connsiteX3" fmla="*/ 1284105 w 9144000"/>
              <a:gd name="connsiteY3" fmla="*/ 1089321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3690 w 9144000"/>
              <a:gd name="connsiteY2" fmla="*/ 1088257 h 3477562"/>
              <a:gd name="connsiteX3" fmla="*/ 1284105 w 9144000"/>
              <a:gd name="connsiteY3" fmla="*/ 1089321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3690 w 9144000"/>
              <a:gd name="connsiteY2" fmla="*/ 1088257 h 3477562"/>
              <a:gd name="connsiteX3" fmla="*/ 1272123 w 9144000"/>
              <a:gd name="connsiteY3" fmla="*/ 1113284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118211 h 3477562"/>
              <a:gd name="connsiteX3" fmla="*/ 1272123 w 9144000"/>
              <a:gd name="connsiteY3" fmla="*/ 1113284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118211 h 3477562"/>
              <a:gd name="connsiteX3" fmla="*/ 1290095 w 9144000"/>
              <a:gd name="connsiteY3" fmla="*/ 1113284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118211 h 3477562"/>
              <a:gd name="connsiteX3" fmla="*/ 1290095 w 9144000"/>
              <a:gd name="connsiteY3" fmla="*/ 1125266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118211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021449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753918 w 9144000"/>
              <a:gd name="connsiteY2" fmla="*/ 1432687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75727 w 9144000"/>
              <a:gd name="connsiteY2" fmla="*/ 1499211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75727 w 9144000"/>
              <a:gd name="connsiteY2" fmla="*/ 1499211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626918 w 9144000"/>
              <a:gd name="connsiteY2" fmla="*/ 1517354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57584 w 9144000"/>
              <a:gd name="connsiteY2" fmla="*/ 1523402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79 w 9144000"/>
              <a:gd name="connsiteY2" fmla="*/ 1033544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584583 w 9144000"/>
              <a:gd name="connsiteY2" fmla="*/ 1172639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3631 w 9144000"/>
              <a:gd name="connsiteY2" fmla="*/ 1027496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3631 w 9144000"/>
              <a:gd name="connsiteY2" fmla="*/ 1027496 h 3477562"/>
              <a:gd name="connsiteX3" fmla="*/ 1217523 w 9144000"/>
              <a:gd name="connsiteY3" fmla="*/ 1028561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22255 h 3495705"/>
              <a:gd name="connsiteX1" fmla="*/ 460678 w 9144000"/>
              <a:gd name="connsiteY1" fmla="*/ 24760 h 3495705"/>
              <a:gd name="connsiteX2" fmla="*/ 463631 w 9144000"/>
              <a:gd name="connsiteY2" fmla="*/ 1045639 h 3495705"/>
              <a:gd name="connsiteX3" fmla="*/ 1217523 w 9144000"/>
              <a:gd name="connsiteY3" fmla="*/ 1046704 h 3495705"/>
              <a:gd name="connsiteX4" fmla="*/ 1207416 w 9144000"/>
              <a:gd name="connsiteY4" fmla="*/ 0 h 3495705"/>
              <a:gd name="connsiteX5" fmla="*/ 9144000 w 9144000"/>
              <a:gd name="connsiteY5" fmla="*/ 22255 h 3495705"/>
              <a:gd name="connsiteX6" fmla="*/ 9144000 w 9144000"/>
              <a:gd name="connsiteY6" fmla="*/ 3495705 h 3495705"/>
              <a:gd name="connsiteX7" fmla="*/ 4776273 w 9144000"/>
              <a:gd name="connsiteY7" fmla="*/ 3495633 h 3495705"/>
              <a:gd name="connsiteX8" fmla="*/ 4776273 w 9144000"/>
              <a:gd name="connsiteY8" fmla="*/ 2745325 h 3495705"/>
              <a:gd name="connsiteX9" fmla="*/ 424558 w 9144000"/>
              <a:gd name="connsiteY9" fmla="*/ 2741665 h 3495705"/>
              <a:gd name="connsiteX10" fmla="*/ 428218 w 9144000"/>
              <a:gd name="connsiteY10" fmla="*/ 3495633 h 3495705"/>
              <a:gd name="connsiteX11" fmla="*/ 0 w 9144000"/>
              <a:gd name="connsiteY11" fmla="*/ 3495705 h 3495705"/>
              <a:gd name="connsiteX12" fmla="*/ 0 w 9144000"/>
              <a:gd name="connsiteY12" fmla="*/ 22255 h 3495705"/>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189273 w 9144000"/>
              <a:gd name="connsiteY4" fmla="*/ 7450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07416 w 9144000"/>
              <a:gd name="connsiteY4" fmla="*/ 7983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189273 w 9144000"/>
              <a:gd name="connsiteY4" fmla="*/ 80554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13464 w 9144000"/>
              <a:gd name="connsiteY4" fmla="*/ 1935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3473450">
                <a:moveTo>
                  <a:pt x="0" y="0"/>
                </a:moveTo>
                <a:lnTo>
                  <a:pt x="460678" y="2505"/>
                </a:lnTo>
                <a:cubicBezTo>
                  <a:pt x="467258" y="181367"/>
                  <a:pt x="460712" y="888442"/>
                  <a:pt x="463631" y="1023384"/>
                </a:cubicBezTo>
                <a:lnTo>
                  <a:pt x="1217523" y="1024449"/>
                </a:lnTo>
                <a:cubicBezTo>
                  <a:pt x="1217622" y="1021952"/>
                  <a:pt x="1212357" y="439565"/>
                  <a:pt x="1213464" y="1935"/>
                </a:cubicBezTo>
                <a:lnTo>
                  <a:pt x="9144000" y="0"/>
                </a:lnTo>
                <a:lnTo>
                  <a:pt x="9144000" y="3473450"/>
                </a:lnTo>
                <a:lnTo>
                  <a:pt x="4776273" y="3473378"/>
                </a:lnTo>
                <a:lnTo>
                  <a:pt x="4776273" y="2723070"/>
                </a:lnTo>
                <a:lnTo>
                  <a:pt x="424558" y="2719410"/>
                </a:lnTo>
                <a:lnTo>
                  <a:pt x="428218" y="3473378"/>
                </a:lnTo>
                <a:lnTo>
                  <a:pt x="0" y="3473450"/>
                </a:lnTo>
                <a:lnTo>
                  <a:pt x="0" y="0"/>
                </a:lnTo>
                <a:close/>
              </a:path>
            </a:pathLst>
          </a:custGeom>
          <a:solidFill>
            <a:srgbClr val="EEEFEE"/>
          </a:solidFill>
        </p:spPr>
        <p:txBody>
          <a:bodyPr anchor="ctr"/>
          <a:lstStyle>
            <a:lvl1pPr marL="0" indent="0" algn="ctr">
              <a:buNone/>
              <a:defRPr>
                <a:latin typeface="Helvetica" pitchFamily="34" charset="0"/>
              </a:defRPr>
            </a:lvl1pPr>
          </a:lstStyle>
          <a:p>
            <a:endParaRPr lang="fi-FI"/>
          </a:p>
        </p:txBody>
      </p:sp>
      <p:sp>
        <p:nvSpPr>
          <p:cNvPr id="13" name="Suorakulmio 12"/>
          <p:cNvSpPr/>
          <p:nvPr userDrawn="1"/>
        </p:nvSpPr>
        <p:spPr>
          <a:xfrm>
            <a:off x="0" y="6540486"/>
            <a:ext cx="9144000" cy="3236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ysClr val="windowText" lastClr="000000"/>
              </a:solidFill>
              <a:latin typeface="Helvetica" pitchFamily="34" charset="0"/>
            </a:endParaRPr>
          </a:p>
        </p:txBody>
      </p:sp>
      <p:sp>
        <p:nvSpPr>
          <p:cNvPr id="11" name="Suorakulmio 10"/>
          <p:cNvSpPr/>
          <p:nvPr userDrawn="1"/>
        </p:nvSpPr>
        <p:spPr>
          <a:xfrm>
            <a:off x="425824" y="2719294"/>
            <a:ext cx="4347882" cy="209923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sp>
        <p:nvSpPr>
          <p:cNvPr id="2" name="Otsikko 1"/>
          <p:cNvSpPr>
            <a:spLocks noGrp="1"/>
          </p:cNvSpPr>
          <p:nvPr>
            <p:ph type="title"/>
          </p:nvPr>
        </p:nvSpPr>
        <p:spPr>
          <a:xfrm>
            <a:off x="821764" y="3227296"/>
            <a:ext cx="3541059" cy="1763058"/>
          </a:xfrm>
        </p:spPr>
        <p:txBody>
          <a:bodyPr anchor="t">
            <a:normAutofit/>
          </a:bodyPr>
          <a:lstStyle>
            <a:lvl1pPr algn="l">
              <a:defRPr sz="3600" b="1" cap="none">
                <a:latin typeface="Helvetica" pitchFamily="34" charset="0"/>
              </a:defRPr>
            </a:lvl1pPr>
          </a:lstStyle>
          <a:p>
            <a:r>
              <a:rPr lang="fi-FI" dirty="0"/>
              <a:t>Muokkaa perustyylejä naps.</a:t>
            </a:r>
          </a:p>
        </p:txBody>
      </p:sp>
      <p:sp>
        <p:nvSpPr>
          <p:cNvPr id="3" name="Tekstin paikkamerkki 2"/>
          <p:cNvSpPr>
            <a:spLocks noGrp="1"/>
          </p:cNvSpPr>
          <p:nvPr>
            <p:ph type="body" idx="1"/>
          </p:nvPr>
        </p:nvSpPr>
        <p:spPr>
          <a:xfrm>
            <a:off x="821764" y="5162831"/>
            <a:ext cx="3541059" cy="1142345"/>
          </a:xfrm>
        </p:spPr>
        <p:txBody>
          <a:bodyPr anchor="t"/>
          <a:lstStyle>
            <a:lvl1pPr marL="0" indent="0">
              <a:buNone/>
              <a:defRPr sz="2000">
                <a:solidFill>
                  <a:schemeClr val="tx2"/>
                </a:solidFill>
                <a:latin typeface="Helvetica"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 napsauttamalla</a:t>
            </a:r>
          </a:p>
        </p:txBody>
      </p:sp>
      <p:sp>
        <p:nvSpPr>
          <p:cNvPr id="8" name="Alatunnisteen paikkamerkki 4"/>
          <p:cNvSpPr>
            <a:spLocks noGrp="1"/>
          </p:cNvSpPr>
          <p:nvPr>
            <p:ph type="ftr" sz="quarter" idx="3"/>
          </p:nvPr>
        </p:nvSpPr>
        <p:spPr>
          <a:xfrm>
            <a:off x="5343907" y="6592625"/>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chemeClr val="accent1"/>
                </a:solidFill>
              </a:rPr>
              <a:t>JYU. </a:t>
            </a:r>
            <a:r>
              <a:rPr lang="fi-FI" b="1" dirty="0" err="1"/>
              <a:t>Since</a:t>
            </a:r>
            <a:r>
              <a:rPr lang="fi-FI" b="1" dirty="0"/>
              <a:t> 1863.</a:t>
            </a:r>
          </a:p>
        </p:txBody>
      </p:sp>
      <p:sp>
        <p:nvSpPr>
          <p:cNvPr id="9" name="Dian numeron paikkamerkki 5"/>
          <p:cNvSpPr>
            <a:spLocks noGrp="1"/>
          </p:cNvSpPr>
          <p:nvPr>
            <p:ph type="sldNum" sz="quarter" idx="4"/>
          </p:nvPr>
        </p:nvSpPr>
        <p:spPr>
          <a:xfrm>
            <a:off x="8564975" y="6592625"/>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sp>
        <p:nvSpPr>
          <p:cNvPr id="12" name="Sisällön paikkamerkki 2"/>
          <p:cNvSpPr>
            <a:spLocks noGrp="1"/>
          </p:cNvSpPr>
          <p:nvPr>
            <p:ph sz="half" idx="11"/>
          </p:nvPr>
        </p:nvSpPr>
        <p:spPr>
          <a:xfrm>
            <a:off x="4908176" y="3937000"/>
            <a:ext cx="3904130" cy="2368176"/>
          </a:xfrm>
        </p:spPr>
        <p:txBody>
          <a:bodyPr>
            <a:normAutofit/>
          </a:bodyPr>
          <a:lstStyle>
            <a:lvl1pPr marL="0" indent="0">
              <a:buNone/>
              <a:defRPr sz="1400">
                <a:latin typeface="Helvetica"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vl6pPr>
              <a:defRPr sz="1800"/>
            </a:lvl6pPr>
            <a:lvl7pPr>
              <a:defRPr sz="1800"/>
            </a:lvl7pPr>
            <a:lvl8pPr>
              <a:defRPr sz="1800"/>
            </a:lvl8pPr>
            <a:lvl9pPr>
              <a:defRPr sz="1800"/>
            </a:lvl9pPr>
          </a:lstStyle>
          <a:p>
            <a:pPr lvl="0"/>
            <a:r>
              <a:rPr lang="fi-FI" dirty="0"/>
              <a:t>Muokkaa tekstin perustyylejä napsauttamalla</a:t>
            </a:r>
          </a:p>
        </p:txBody>
      </p:sp>
      <p:cxnSp>
        <p:nvCxnSpPr>
          <p:cNvPr id="16" name="Suora yhdysviiva 15"/>
          <p:cNvCxnSpPr/>
          <p:nvPr userDrawn="1"/>
        </p:nvCxnSpPr>
        <p:spPr>
          <a:xfrm>
            <a:off x="8503899"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uora yhdysviiva 16"/>
          <p:cNvCxnSpPr/>
          <p:nvPr userDrawn="1"/>
        </p:nvCxnSpPr>
        <p:spPr>
          <a:xfrm>
            <a:off x="7552916"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Päivämäärän paikkamerkki 3"/>
          <p:cNvSpPr>
            <a:spLocks noGrp="1"/>
          </p:cNvSpPr>
          <p:nvPr>
            <p:ph type="dt" sz="half" idx="10"/>
          </p:nvPr>
        </p:nvSpPr>
        <p:spPr>
          <a:xfrm>
            <a:off x="7617453" y="6592625"/>
            <a:ext cx="831227" cy="180989"/>
          </a:xfrm>
          <a:prstGeom prst="rect">
            <a:avLst/>
          </a:prstGeom>
        </p:spPr>
        <p:txBody>
          <a:bodyPr/>
          <a:lstStyle>
            <a:lvl1pPr algn="ctr">
              <a:defRPr sz="900">
                <a:solidFill>
                  <a:schemeClr val="bg1"/>
                </a:solidFill>
                <a:latin typeface="Helvetica" pitchFamily="34" charset="0"/>
              </a:defRPr>
            </a:lvl1pPr>
          </a:lstStyle>
          <a:p>
            <a:fld id="{8BD1B608-F4D6-7042-9326-5751643730CF}" type="datetime1">
              <a:rPr lang="fi-FI" smtClean="0"/>
              <a:t>6.2.2023</a:t>
            </a:fld>
            <a:endParaRPr lang="fi-FI" dirty="0"/>
          </a:p>
        </p:txBody>
      </p:sp>
      <p:grpSp>
        <p:nvGrpSpPr>
          <p:cNvPr id="22" name="Group 21"/>
          <p:cNvGrpSpPr/>
          <p:nvPr userDrawn="1"/>
        </p:nvGrpSpPr>
        <p:grpSpPr>
          <a:xfrm>
            <a:off x="457201" y="0"/>
            <a:ext cx="763388" cy="1028096"/>
            <a:chOff x="457200" y="0"/>
            <a:chExt cx="763388" cy="1028096"/>
          </a:xfrm>
        </p:grpSpPr>
        <p:sp>
          <p:nvSpPr>
            <p:cNvPr id="23" name="Suorakulmio 15"/>
            <p:cNvSpPr/>
            <p:nvPr userDrawn="1"/>
          </p:nvSpPr>
          <p:spPr>
            <a:xfrm>
              <a:off x="457200" y="0"/>
              <a:ext cx="763388" cy="10280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pic>
          <p:nvPicPr>
            <p:cNvPr id="24" name="Kuva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117" y="165903"/>
              <a:ext cx="323551" cy="736410"/>
            </a:xfrm>
            <a:prstGeom prst="rect">
              <a:avLst/>
            </a:prstGeom>
          </p:spPr>
        </p:pic>
      </p:grpSp>
    </p:spTree>
    <p:extLst>
      <p:ext uri="{BB962C8B-B14F-4D97-AF65-F5344CB8AC3E}">
        <p14:creationId xmlns:p14="http://schemas.microsoft.com/office/powerpoint/2010/main" val="2094736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Otsikko ja sisältö">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649F48E5-544D-8344-B27C-622EFD36F600}"/>
              </a:ext>
            </a:extLst>
          </p:cNvPr>
          <p:cNvPicPr>
            <a:picLocks noChangeAspect="1"/>
          </p:cNvPicPr>
          <p:nvPr userDrawn="1"/>
        </p:nvPicPr>
        <p:blipFill rotWithShape="1">
          <a:blip r:embed="rId2"/>
          <a:srcRect t="6050" r="6050"/>
          <a:stretch/>
        </p:blipFill>
        <p:spPr>
          <a:xfrm>
            <a:off x="3803642" y="0"/>
            <a:ext cx="5340358" cy="6540486"/>
          </a:xfrm>
          <a:prstGeom prst="rect">
            <a:avLst/>
          </a:prstGeom>
        </p:spPr>
      </p:pic>
      <p:sp>
        <p:nvSpPr>
          <p:cNvPr id="7" name="Suorakulmio 6"/>
          <p:cNvSpPr/>
          <p:nvPr userDrawn="1"/>
        </p:nvSpPr>
        <p:spPr>
          <a:xfrm>
            <a:off x="0" y="0"/>
            <a:ext cx="6375120" cy="6864136"/>
          </a:xfrm>
          <a:custGeom>
            <a:avLst/>
            <a:gdLst>
              <a:gd name="connsiteX0" fmla="*/ 0 w 6553200"/>
              <a:gd name="connsiteY0" fmla="*/ 0 h 6858000"/>
              <a:gd name="connsiteX1" fmla="*/ 6553200 w 6553200"/>
              <a:gd name="connsiteY1" fmla="*/ 0 h 6858000"/>
              <a:gd name="connsiteX2" fmla="*/ 6553200 w 6553200"/>
              <a:gd name="connsiteY2" fmla="*/ 6858000 h 6858000"/>
              <a:gd name="connsiteX3" fmla="*/ 0 w 6553200"/>
              <a:gd name="connsiteY3" fmla="*/ 6858000 h 6858000"/>
              <a:gd name="connsiteX4" fmla="*/ 0 w 6553200"/>
              <a:gd name="connsiteY4" fmla="*/ 0 h 6858000"/>
              <a:gd name="connsiteX0" fmla="*/ 0 w 6553200"/>
              <a:gd name="connsiteY0" fmla="*/ 0 h 6858000"/>
              <a:gd name="connsiteX1" fmla="*/ 6553200 w 6553200"/>
              <a:gd name="connsiteY1" fmla="*/ 0 h 6858000"/>
              <a:gd name="connsiteX2" fmla="*/ 3737066 w 6553200"/>
              <a:gd name="connsiteY2" fmla="*/ 6858000 h 6858000"/>
              <a:gd name="connsiteX3" fmla="*/ 0 w 6553200"/>
              <a:gd name="connsiteY3" fmla="*/ 6858000 h 6858000"/>
              <a:gd name="connsiteX4" fmla="*/ 0 w 6553200"/>
              <a:gd name="connsiteY4" fmla="*/ 0 h 6858000"/>
              <a:gd name="connsiteX0" fmla="*/ 0 w 6553200"/>
              <a:gd name="connsiteY0" fmla="*/ 0 h 6858000"/>
              <a:gd name="connsiteX1" fmla="*/ 6553200 w 6553200"/>
              <a:gd name="connsiteY1" fmla="*/ 0 h 6858000"/>
              <a:gd name="connsiteX2" fmla="*/ 3914992 w 6553200"/>
              <a:gd name="connsiteY2" fmla="*/ 6839594 h 6858000"/>
              <a:gd name="connsiteX3" fmla="*/ 0 w 6553200"/>
              <a:gd name="connsiteY3" fmla="*/ 6858000 h 6858000"/>
              <a:gd name="connsiteX4" fmla="*/ 0 w 6553200"/>
              <a:gd name="connsiteY4" fmla="*/ 0 h 6858000"/>
              <a:gd name="connsiteX0" fmla="*/ 0 w 6553200"/>
              <a:gd name="connsiteY0" fmla="*/ 0 h 6864136"/>
              <a:gd name="connsiteX1" fmla="*/ 6553200 w 6553200"/>
              <a:gd name="connsiteY1" fmla="*/ 0 h 6864136"/>
              <a:gd name="connsiteX2" fmla="*/ 3921127 w 6553200"/>
              <a:gd name="connsiteY2" fmla="*/ 6864136 h 6864136"/>
              <a:gd name="connsiteX3" fmla="*/ 0 w 6553200"/>
              <a:gd name="connsiteY3" fmla="*/ 6858000 h 6864136"/>
              <a:gd name="connsiteX4" fmla="*/ 0 w 6553200"/>
              <a:gd name="connsiteY4" fmla="*/ 0 h 686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0" h="6864136">
                <a:moveTo>
                  <a:pt x="0" y="0"/>
                </a:moveTo>
                <a:lnTo>
                  <a:pt x="6553200" y="0"/>
                </a:lnTo>
                <a:lnTo>
                  <a:pt x="3921127" y="6864136"/>
                </a:lnTo>
                <a:lnTo>
                  <a:pt x="0" y="6858000"/>
                </a:lnTo>
                <a:lnTo>
                  <a:pt x="0" y="0"/>
                </a:lnTo>
                <a:close/>
              </a:path>
            </a:pathLst>
          </a:cu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tx2"/>
              </a:solidFill>
              <a:latin typeface="Helvetica" pitchFamily="34" charset="0"/>
            </a:endParaRPr>
          </a:p>
        </p:txBody>
      </p:sp>
      <p:sp>
        <p:nvSpPr>
          <p:cNvPr id="8" name="Suorakulmio 7"/>
          <p:cNvSpPr/>
          <p:nvPr userDrawn="1"/>
        </p:nvSpPr>
        <p:spPr>
          <a:xfrm>
            <a:off x="1" y="6540486"/>
            <a:ext cx="9144000" cy="3236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accent1"/>
              </a:solidFill>
              <a:latin typeface="Helvetica" pitchFamily="34" charset="0"/>
            </a:endParaRPr>
          </a:p>
        </p:txBody>
      </p:sp>
      <p:sp>
        <p:nvSpPr>
          <p:cNvPr id="5" name="Alatunnisteen paikkamerkki 4"/>
          <p:cNvSpPr>
            <a:spLocks noGrp="1"/>
          </p:cNvSpPr>
          <p:nvPr>
            <p:ph type="ftr" sz="quarter" idx="11"/>
          </p:nvPr>
        </p:nvSpPr>
        <p:spPr>
          <a:xfrm>
            <a:off x="5343906" y="6592625"/>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chemeClr val="accent1"/>
                </a:solidFill>
              </a:rPr>
              <a:t>JYU. </a:t>
            </a:r>
            <a:r>
              <a:rPr lang="fi-FI" b="1" dirty="0" err="1"/>
              <a:t>Since</a:t>
            </a:r>
            <a:r>
              <a:rPr lang="fi-FI" b="1" dirty="0"/>
              <a:t> 1863.</a:t>
            </a:r>
          </a:p>
        </p:txBody>
      </p:sp>
      <p:sp>
        <p:nvSpPr>
          <p:cNvPr id="6" name="Dian numeron paikkamerkki 5"/>
          <p:cNvSpPr>
            <a:spLocks noGrp="1"/>
          </p:cNvSpPr>
          <p:nvPr>
            <p:ph type="sldNum" sz="quarter" idx="12"/>
          </p:nvPr>
        </p:nvSpPr>
        <p:spPr>
          <a:xfrm>
            <a:off x="8564975" y="6592625"/>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4" name="Suora yhdysviiva 13"/>
          <p:cNvCxnSpPr/>
          <p:nvPr userDrawn="1"/>
        </p:nvCxnSpPr>
        <p:spPr>
          <a:xfrm>
            <a:off x="8503899"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uora yhdysviiva 14"/>
          <p:cNvCxnSpPr/>
          <p:nvPr userDrawn="1"/>
        </p:nvCxnSpPr>
        <p:spPr>
          <a:xfrm>
            <a:off x="7552916"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Otsikko 1"/>
          <p:cNvSpPr>
            <a:spLocks noGrp="1"/>
          </p:cNvSpPr>
          <p:nvPr>
            <p:ph type="title"/>
          </p:nvPr>
        </p:nvSpPr>
        <p:spPr>
          <a:xfrm>
            <a:off x="457201" y="1516842"/>
            <a:ext cx="4741260" cy="1589105"/>
          </a:xfrm>
        </p:spPr>
        <p:txBody>
          <a:bodyPr>
            <a:normAutofit/>
          </a:bodyPr>
          <a:lstStyle>
            <a:lvl1pPr algn="l">
              <a:defRPr sz="3600" b="1">
                <a:solidFill>
                  <a:schemeClr val="tx2"/>
                </a:solidFill>
                <a:latin typeface="Helvetica" pitchFamily="34" charset="0"/>
                <a:cs typeface="Helvetica" pitchFamily="34" charset="0"/>
              </a:defRPr>
            </a:lvl1pPr>
          </a:lstStyle>
          <a:p>
            <a:r>
              <a:rPr lang="fi-FI" dirty="0"/>
              <a:t>Muokkaa perustyylejä naps.</a:t>
            </a:r>
          </a:p>
        </p:txBody>
      </p:sp>
      <p:sp>
        <p:nvSpPr>
          <p:cNvPr id="16" name="Sisällön paikkamerkki 2"/>
          <p:cNvSpPr>
            <a:spLocks noGrp="1"/>
          </p:cNvSpPr>
          <p:nvPr>
            <p:ph idx="1"/>
          </p:nvPr>
        </p:nvSpPr>
        <p:spPr>
          <a:xfrm>
            <a:off x="457200" y="3382046"/>
            <a:ext cx="3620636" cy="2923411"/>
          </a:xfrm>
        </p:spPr>
        <p:txBody>
          <a:bodyPr>
            <a:normAutofit/>
          </a:bodyPr>
          <a:lstStyle>
            <a:lvl1pPr marL="0" indent="0">
              <a:lnSpc>
                <a:spcPct val="100000"/>
              </a:lnSpc>
              <a:buNone/>
              <a:defRPr sz="1800">
                <a:solidFill>
                  <a:schemeClr val="tx2"/>
                </a:solidFill>
                <a:latin typeface="Helvetica"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p:txBody>
      </p:sp>
      <p:sp>
        <p:nvSpPr>
          <p:cNvPr id="17" name="Päivämäärän paikkamerkki 3"/>
          <p:cNvSpPr>
            <a:spLocks noGrp="1"/>
          </p:cNvSpPr>
          <p:nvPr>
            <p:ph type="dt" sz="half" idx="10"/>
          </p:nvPr>
        </p:nvSpPr>
        <p:spPr>
          <a:xfrm>
            <a:off x="7617453" y="6592625"/>
            <a:ext cx="831227" cy="180989"/>
          </a:xfrm>
          <a:prstGeom prst="rect">
            <a:avLst/>
          </a:prstGeom>
        </p:spPr>
        <p:txBody>
          <a:bodyPr/>
          <a:lstStyle>
            <a:lvl1pPr algn="ctr">
              <a:defRPr sz="900">
                <a:solidFill>
                  <a:schemeClr val="bg1"/>
                </a:solidFill>
                <a:latin typeface="Helvetica" pitchFamily="34" charset="0"/>
              </a:defRPr>
            </a:lvl1pPr>
          </a:lstStyle>
          <a:p>
            <a:fld id="{02F6C6FE-2BCB-574D-9E89-D023255ACA90}" type="datetime1">
              <a:rPr lang="fi-FI" smtClean="0"/>
              <a:t>6.2.2023</a:t>
            </a:fld>
            <a:endParaRPr lang="fi-FI" dirty="0"/>
          </a:p>
        </p:txBody>
      </p:sp>
      <p:grpSp>
        <p:nvGrpSpPr>
          <p:cNvPr id="18" name="Group 17"/>
          <p:cNvGrpSpPr/>
          <p:nvPr userDrawn="1"/>
        </p:nvGrpSpPr>
        <p:grpSpPr>
          <a:xfrm>
            <a:off x="457201" y="0"/>
            <a:ext cx="763388" cy="1028096"/>
            <a:chOff x="457200" y="0"/>
            <a:chExt cx="763388" cy="1028096"/>
          </a:xfrm>
        </p:grpSpPr>
        <p:sp>
          <p:nvSpPr>
            <p:cNvPr id="22" name="Suorakulmio 15"/>
            <p:cNvSpPr/>
            <p:nvPr userDrawn="1"/>
          </p:nvSpPr>
          <p:spPr>
            <a:xfrm>
              <a:off x="457200" y="0"/>
              <a:ext cx="763388" cy="10280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pic>
          <p:nvPicPr>
            <p:cNvPr id="23" name="Kuva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7117" y="165903"/>
              <a:ext cx="323551" cy="736410"/>
            </a:xfrm>
            <a:prstGeom prst="rect">
              <a:avLst/>
            </a:prstGeom>
          </p:spPr>
        </p:pic>
      </p:grpSp>
    </p:spTree>
    <p:extLst>
      <p:ext uri="{BB962C8B-B14F-4D97-AF65-F5344CB8AC3E}">
        <p14:creationId xmlns:p14="http://schemas.microsoft.com/office/powerpoint/2010/main" val="3740363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Otsikko ja sisältö">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409B93DA-9BA2-2D47-8803-EEF173E74783}"/>
              </a:ext>
            </a:extLst>
          </p:cNvPr>
          <p:cNvPicPr>
            <a:picLocks noChangeAspect="1"/>
          </p:cNvPicPr>
          <p:nvPr userDrawn="1"/>
        </p:nvPicPr>
        <p:blipFill rotWithShape="1">
          <a:blip r:embed="rId2"/>
          <a:srcRect l="-9144" r="20647" b="11504"/>
          <a:stretch/>
        </p:blipFill>
        <p:spPr>
          <a:xfrm>
            <a:off x="2174294" y="0"/>
            <a:ext cx="6969705" cy="6540486"/>
          </a:xfrm>
          <a:prstGeom prst="rect">
            <a:avLst/>
          </a:prstGeom>
        </p:spPr>
      </p:pic>
      <p:sp>
        <p:nvSpPr>
          <p:cNvPr id="7" name="Suorakulmio 6"/>
          <p:cNvSpPr/>
          <p:nvPr userDrawn="1"/>
        </p:nvSpPr>
        <p:spPr>
          <a:xfrm>
            <a:off x="0" y="0"/>
            <a:ext cx="6375120" cy="6864136"/>
          </a:xfrm>
          <a:custGeom>
            <a:avLst/>
            <a:gdLst>
              <a:gd name="connsiteX0" fmla="*/ 0 w 6553200"/>
              <a:gd name="connsiteY0" fmla="*/ 0 h 6858000"/>
              <a:gd name="connsiteX1" fmla="*/ 6553200 w 6553200"/>
              <a:gd name="connsiteY1" fmla="*/ 0 h 6858000"/>
              <a:gd name="connsiteX2" fmla="*/ 6553200 w 6553200"/>
              <a:gd name="connsiteY2" fmla="*/ 6858000 h 6858000"/>
              <a:gd name="connsiteX3" fmla="*/ 0 w 6553200"/>
              <a:gd name="connsiteY3" fmla="*/ 6858000 h 6858000"/>
              <a:gd name="connsiteX4" fmla="*/ 0 w 6553200"/>
              <a:gd name="connsiteY4" fmla="*/ 0 h 6858000"/>
              <a:gd name="connsiteX0" fmla="*/ 0 w 6553200"/>
              <a:gd name="connsiteY0" fmla="*/ 0 h 6858000"/>
              <a:gd name="connsiteX1" fmla="*/ 6553200 w 6553200"/>
              <a:gd name="connsiteY1" fmla="*/ 0 h 6858000"/>
              <a:gd name="connsiteX2" fmla="*/ 3737066 w 6553200"/>
              <a:gd name="connsiteY2" fmla="*/ 6858000 h 6858000"/>
              <a:gd name="connsiteX3" fmla="*/ 0 w 6553200"/>
              <a:gd name="connsiteY3" fmla="*/ 6858000 h 6858000"/>
              <a:gd name="connsiteX4" fmla="*/ 0 w 6553200"/>
              <a:gd name="connsiteY4" fmla="*/ 0 h 6858000"/>
              <a:gd name="connsiteX0" fmla="*/ 0 w 6553200"/>
              <a:gd name="connsiteY0" fmla="*/ 0 h 6858000"/>
              <a:gd name="connsiteX1" fmla="*/ 6553200 w 6553200"/>
              <a:gd name="connsiteY1" fmla="*/ 0 h 6858000"/>
              <a:gd name="connsiteX2" fmla="*/ 3914992 w 6553200"/>
              <a:gd name="connsiteY2" fmla="*/ 6839594 h 6858000"/>
              <a:gd name="connsiteX3" fmla="*/ 0 w 6553200"/>
              <a:gd name="connsiteY3" fmla="*/ 6858000 h 6858000"/>
              <a:gd name="connsiteX4" fmla="*/ 0 w 6553200"/>
              <a:gd name="connsiteY4" fmla="*/ 0 h 6858000"/>
              <a:gd name="connsiteX0" fmla="*/ 0 w 6553200"/>
              <a:gd name="connsiteY0" fmla="*/ 0 h 6864136"/>
              <a:gd name="connsiteX1" fmla="*/ 6553200 w 6553200"/>
              <a:gd name="connsiteY1" fmla="*/ 0 h 6864136"/>
              <a:gd name="connsiteX2" fmla="*/ 3921127 w 6553200"/>
              <a:gd name="connsiteY2" fmla="*/ 6864136 h 6864136"/>
              <a:gd name="connsiteX3" fmla="*/ 0 w 6553200"/>
              <a:gd name="connsiteY3" fmla="*/ 6858000 h 6864136"/>
              <a:gd name="connsiteX4" fmla="*/ 0 w 6553200"/>
              <a:gd name="connsiteY4" fmla="*/ 0 h 686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0" h="6864136">
                <a:moveTo>
                  <a:pt x="0" y="0"/>
                </a:moveTo>
                <a:lnTo>
                  <a:pt x="6553200" y="0"/>
                </a:lnTo>
                <a:lnTo>
                  <a:pt x="3921127" y="6864136"/>
                </a:lnTo>
                <a:lnTo>
                  <a:pt x="0" y="6858000"/>
                </a:lnTo>
                <a:lnTo>
                  <a:pt x="0" y="0"/>
                </a:lnTo>
                <a:close/>
              </a:path>
            </a:pathLst>
          </a:cu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tx2"/>
              </a:solidFill>
              <a:latin typeface="Helvetica" pitchFamily="34" charset="0"/>
            </a:endParaRPr>
          </a:p>
        </p:txBody>
      </p:sp>
      <p:sp>
        <p:nvSpPr>
          <p:cNvPr id="2" name="Otsikko 1"/>
          <p:cNvSpPr>
            <a:spLocks noGrp="1"/>
          </p:cNvSpPr>
          <p:nvPr>
            <p:ph type="title"/>
          </p:nvPr>
        </p:nvSpPr>
        <p:spPr>
          <a:xfrm>
            <a:off x="457201" y="1516842"/>
            <a:ext cx="4741260" cy="1589105"/>
          </a:xfrm>
        </p:spPr>
        <p:txBody>
          <a:bodyPr/>
          <a:lstStyle>
            <a:lvl1pPr algn="l">
              <a:defRPr b="1" i="0">
                <a:solidFill>
                  <a:schemeClr val="tx2"/>
                </a:solidFill>
                <a:latin typeface="Helvetica" pitchFamily="34" charset="0"/>
                <a:cs typeface="Helvetica" pitchFamily="34" charset="0"/>
              </a:defRPr>
            </a:lvl1pPr>
          </a:lstStyle>
          <a:p>
            <a:r>
              <a:rPr lang="fi-FI" dirty="0"/>
              <a:t>Muokkaa perustyylejä naps.</a:t>
            </a:r>
          </a:p>
        </p:txBody>
      </p:sp>
      <p:sp>
        <p:nvSpPr>
          <p:cNvPr id="3" name="Sisällön paikkamerkki 2"/>
          <p:cNvSpPr>
            <a:spLocks noGrp="1"/>
          </p:cNvSpPr>
          <p:nvPr>
            <p:ph idx="1"/>
          </p:nvPr>
        </p:nvSpPr>
        <p:spPr>
          <a:xfrm>
            <a:off x="457200" y="3382046"/>
            <a:ext cx="3620636" cy="2923411"/>
          </a:xfrm>
        </p:spPr>
        <p:txBody>
          <a:bodyPr>
            <a:normAutofit/>
          </a:bodyPr>
          <a:lstStyle>
            <a:lvl1pPr marL="0" indent="0">
              <a:lnSpc>
                <a:spcPct val="100000"/>
              </a:lnSpc>
              <a:buNone/>
              <a:defRPr sz="1800">
                <a:solidFill>
                  <a:schemeClr val="tx2"/>
                </a:solidFill>
                <a:latin typeface="Helvetica"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p:txBody>
      </p:sp>
      <p:sp>
        <p:nvSpPr>
          <p:cNvPr id="8" name="Suorakulmio 7"/>
          <p:cNvSpPr/>
          <p:nvPr userDrawn="1"/>
        </p:nvSpPr>
        <p:spPr>
          <a:xfrm>
            <a:off x="-1" y="6540486"/>
            <a:ext cx="9144000" cy="3236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accent1"/>
              </a:solidFill>
              <a:latin typeface="Helvetica" pitchFamily="34" charset="0"/>
            </a:endParaRPr>
          </a:p>
        </p:txBody>
      </p:sp>
      <p:sp>
        <p:nvSpPr>
          <p:cNvPr id="4" name="Päivämäärän paikkamerkki 3"/>
          <p:cNvSpPr>
            <a:spLocks noGrp="1"/>
          </p:cNvSpPr>
          <p:nvPr>
            <p:ph type="dt" sz="half" idx="10"/>
          </p:nvPr>
        </p:nvSpPr>
        <p:spPr>
          <a:xfrm>
            <a:off x="7617453" y="6592625"/>
            <a:ext cx="831227" cy="180989"/>
          </a:xfrm>
          <a:prstGeom prst="rect">
            <a:avLst/>
          </a:prstGeom>
        </p:spPr>
        <p:txBody>
          <a:bodyPr/>
          <a:lstStyle>
            <a:lvl1pPr algn="ctr">
              <a:defRPr sz="900">
                <a:solidFill>
                  <a:schemeClr val="bg1"/>
                </a:solidFill>
                <a:latin typeface="Helvetica" pitchFamily="34" charset="0"/>
              </a:defRPr>
            </a:lvl1pPr>
          </a:lstStyle>
          <a:p>
            <a:fld id="{4313B751-1C73-F140-8F4C-4EAC8C7B914C}" type="datetime1">
              <a:rPr lang="fi-FI" smtClean="0"/>
              <a:t>6.2.2023</a:t>
            </a:fld>
            <a:endParaRPr lang="fi-FI" dirty="0"/>
          </a:p>
        </p:txBody>
      </p:sp>
      <p:sp>
        <p:nvSpPr>
          <p:cNvPr id="5" name="Alatunnisteen paikkamerkki 4"/>
          <p:cNvSpPr>
            <a:spLocks noGrp="1"/>
          </p:cNvSpPr>
          <p:nvPr>
            <p:ph type="ftr" sz="quarter" idx="11"/>
          </p:nvPr>
        </p:nvSpPr>
        <p:spPr>
          <a:xfrm>
            <a:off x="5343906" y="6592625"/>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chemeClr val="accent1"/>
                </a:solidFill>
              </a:rPr>
              <a:t>JYU.</a:t>
            </a:r>
            <a:r>
              <a:rPr lang="fi-FI" b="1"/>
              <a:t> Since 1863.</a:t>
            </a:r>
            <a:endParaRPr lang="fi-FI" b="1" dirty="0"/>
          </a:p>
        </p:txBody>
      </p:sp>
      <p:sp>
        <p:nvSpPr>
          <p:cNvPr id="6" name="Dian numeron paikkamerkki 5"/>
          <p:cNvSpPr>
            <a:spLocks noGrp="1"/>
          </p:cNvSpPr>
          <p:nvPr>
            <p:ph type="sldNum" sz="quarter" idx="12"/>
          </p:nvPr>
        </p:nvSpPr>
        <p:spPr>
          <a:xfrm>
            <a:off x="8564975" y="6592625"/>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4" name="Suora yhdysviiva 13"/>
          <p:cNvCxnSpPr/>
          <p:nvPr userDrawn="1"/>
        </p:nvCxnSpPr>
        <p:spPr>
          <a:xfrm>
            <a:off x="8503899"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uora yhdysviiva 14"/>
          <p:cNvCxnSpPr/>
          <p:nvPr userDrawn="1"/>
        </p:nvCxnSpPr>
        <p:spPr>
          <a:xfrm>
            <a:off x="7552916"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19" name="Group 18"/>
          <p:cNvGrpSpPr/>
          <p:nvPr userDrawn="1"/>
        </p:nvGrpSpPr>
        <p:grpSpPr>
          <a:xfrm>
            <a:off x="457201" y="0"/>
            <a:ext cx="763388" cy="1028096"/>
            <a:chOff x="457200" y="0"/>
            <a:chExt cx="763388" cy="1028096"/>
          </a:xfrm>
        </p:grpSpPr>
        <p:sp>
          <p:nvSpPr>
            <p:cNvPr id="20" name="Suorakulmio 15"/>
            <p:cNvSpPr/>
            <p:nvPr userDrawn="1"/>
          </p:nvSpPr>
          <p:spPr>
            <a:xfrm>
              <a:off x="457200" y="0"/>
              <a:ext cx="763388" cy="10280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pic>
          <p:nvPicPr>
            <p:cNvPr id="21" name="Kuva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7117" y="165903"/>
              <a:ext cx="323551" cy="736410"/>
            </a:xfrm>
            <a:prstGeom prst="rect">
              <a:avLst/>
            </a:prstGeom>
          </p:spPr>
        </p:pic>
      </p:grpSp>
    </p:spTree>
    <p:extLst>
      <p:ext uri="{BB962C8B-B14F-4D97-AF65-F5344CB8AC3E}">
        <p14:creationId xmlns:p14="http://schemas.microsoft.com/office/powerpoint/2010/main" val="505199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Otsikkodia">
    <p:bg>
      <p:bgPr>
        <a:solidFill>
          <a:schemeClr val="accent1"/>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1708375" y="2403286"/>
            <a:ext cx="5727252" cy="1906777"/>
          </a:xfrm>
          <a:effectLst/>
        </p:spPr>
        <p:txBody>
          <a:bodyPr anchor="b">
            <a:noAutofit/>
          </a:bodyPr>
          <a:lstStyle>
            <a:lvl1pPr algn="ctr">
              <a:defRPr sz="4000" b="1">
                <a:solidFill>
                  <a:schemeClr val="bg1"/>
                </a:solidFill>
                <a:latin typeface="Helvetica" pitchFamily="34" charset="0"/>
                <a:cs typeface="Helvetica" pitchFamily="34" charset="0"/>
              </a:defRPr>
            </a:lvl1pPr>
          </a:lstStyle>
          <a:p>
            <a:r>
              <a:rPr lang="fi-FI"/>
              <a:t>Muokkaa perustyyl. napsautt.</a:t>
            </a:r>
            <a:endParaRPr lang="fi-FI" dirty="0"/>
          </a:p>
        </p:txBody>
      </p:sp>
      <p:sp>
        <p:nvSpPr>
          <p:cNvPr id="3" name="Alaotsikko 2"/>
          <p:cNvSpPr>
            <a:spLocks noGrp="1"/>
          </p:cNvSpPr>
          <p:nvPr>
            <p:ph type="subTitle" idx="1"/>
          </p:nvPr>
        </p:nvSpPr>
        <p:spPr>
          <a:xfrm>
            <a:off x="1708374" y="4539932"/>
            <a:ext cx="5727252" cy="875930"/>
          </a:xfrm>
          <a:effectLst/>
        </p:spPr>
        <p:txBody>
          <a:bodyPr>
            <a:normAutofit/>
          </a:bodyPr>
          <a:lstStyle>
            <a:lvl1pPr marL="0" indent="0" algn="ctr">
              <a:buNone/>
              <a:defRPr sz="2000" b="1">
                <a:solidFill>
                  <a:schemeClr val="accent5"/>
                </a:solidFill>
                <a:latin typeface="Helvetic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fi-FI" dirty="0"/>
          </a:p>
        </p:txBody>
      </p:sp>
      <p:pic>
        <p:nvPicPr>
          <p:cNvPr id="6" name="Kuva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47360" y="1045883"/>
            <a:ext cx="2047442" cy="1332265"/>
          </a:xfrm>
          <a:prstGeom prst="rect">
            <a:avLst/>
          </a:prstGeom>
        </p:spPr>
      </p:pic>
      <p:sp>
        <p:nvSpPr>
          <p:cNvPr id="13" name="Suorakulmio 12"/>
          <p:cNvSpPr/>
          <p:nvPr userDrawn="1"/>
        </p:nvSpPr>
        <p:spPr>
          <a:xfrm>
            <a:off x="0" y="6693646"/>
            <a:ext cx="9144000" cy="17048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accent1"/>
              </a:solidFill>
              <a:latin typeface="Helvetica" pitchFamily="34" charset="0"/>
            </a:endParaRPr>
          </a:p>
        </p:txBody>
      </p:sp>
      <p:sp>
        <p:nvSpPr>
          <p:cNvPr id="15" name="Alatunnisteen paikkamerkki 4"/>
          <p:cNvSpPr>
            <a:spLocks noGrp="1"/>
          </p:cNvSpPr>
          <p:nvPr>
            <p:ph type="ftr" sz="quarter" idx="3"/>
          </p:nvPr>
        </p:nvSpPr>
        <p:spPr>
          <a:xfrm>
            <a:off x="5343907" y="6424451"/>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chemeClr val="tx2"/>
                </a:solidFill>
              </a:rPr>
              <a:t>JYU. </a:t>
            </a:r>
            <a:r>
              <a:rPr lang="fi-FI" b="1" dirty="0" err="1"/>
              <a:t>Since</a:t>
            </a:r>
            <a:r>
              <a:rPr lang="fi-FI" b="1" dirty="0"/>
              <a:t> 1863.</a:t>
            </a:r>
          </a:p>
        </p:txBody>
      </p:sp>
      <p:sp>
        <p:nvSpPr>
          <p:cNvPr id="16" name="Dian numeron paikkamerkki 5"/>
          <p:cNvSpPr>
            <a:spLocks noGrp="1"/>
          </p:cNvSpPr>
          <p:nvPr>
            <p:ph type="sldNum" sz="quarter" idx="4"/>
          </p:nvPr>
        </p:nvSpPr>
        <p:spPr>
          <a:xfrm>
            <a:off x="8564975" y="6424451"/>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7" name="Suora yhdysviiva 16"/>
          <p:cNvCxnSpPr/>
          <p:nvPr userDrawn="1"/>
        </p:nvCxnSpPr>
        <p:spPr>
          <a:xfrm>
            <a:off x="8503899" y="6424451"/>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uora yhdysviiva 17"/>
          <p:cNvCxnSpPr/>
          <p:nvPr userDrawn="1"/>
        </p:nvCxnSpPr>
        <p:spPr>
          <a:xfrm>
            <a:off x="7552916" y="6424451"/>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Päivämäärän paikkamerkki 3"/>
          <p:cNvSpPr>
            <a:spLocks noGrp="1"/>
          </p:cNvSpPr>
          <p:nvPr>
            <p:ph type="dt" sz="half" idx="10"/>
          </p:nvPr>
        </p:nvSpPr>
        <p:spPr>
          <a:xfrm>
            <a:off x="7617453" y="6424380"/>
            <a:ext cx="831227" cy="180989"/>
          </a:xfrm>
          <a:prstGeom prst="rect">
            <a:avLst/>
          </a:prstGeom>
        </p:spPr>
        <p:txBody>
          <a:bodyPr/>
          <a:lstStyle>
            <a:lvl1pPr algn="ctr">
              <a:defRPr sz="900">
                <a:solidFill>
                  <a:schemeClr val="bg1"/>
                </a:solidFill>
                <a:latin typeface="Helvetica" pitchFamily="34" charset="0"/>
              </a:defRPr>
            </a:lvl1pPr>
          </a:lstStyle>
          <a:p>
            <a:fld id="{308610AC-C6DC-4040-B5DB-3FDA4B18D1E3}" type="datetime1">
              <a:rPr lang="fi-FI" smtClean="0"/>
              <a:t>6.2.2023</a:t>
            </a:fld>
            <a:endParaRPr lang="fi-FI"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Osan ylätunniste">
    <p:spTree>
      <p:nvGrpSpPr>
        <p:cNvPr id="1" name=""/>
        <p:cNvGrpSpPr/>
        <p:nvPr/>
      </p:nvGrpSpPr>
      <p:grpSpPr>
        <a:xfrm>
          <a:off x="0" y="0"/>
          <a:ext cx="0" cy="0"/>
          <a:chOff x="0" y="0"/>
          <a:chExt cx="0" cy="0"/>
        </a:xfrm>
      </p:grpSpPr>
      <p:sp>
        <p:nvSpPr>
          <p:cNvPr id="6" name="Kuvan paikkamerkki 5"/>
          <p:cNvSpPr>
            <a:spLocks noGrp="1"/>
          </p:cNvSpPr>
          <p:nvPr>
            <p:ph type="pic" sz="quarter" idx="12"/>
          </p:nvPr>
        </p:nvSpPr>
        <p:spPr>
          <a:xfrm>
            <a:off x="0" y="0"/>
            <a:ext cx="9144000" cy="3473450"/>
          </a:xfrm>
          <a:custGeom>
            <a:avLst/>
            <a:gdLst>
              <a:gd name="connsiteX0" fmla="*/ 0 w 9144000"/>
              <a:gd name="connsiteY0" fmla="*/ 0 h 3473450"/>
              <a:gd name="connsiteX1" fmla="*/ 9144000 w 9144000"/>
              <a:gd name="connsiteY1" fmla="*/ 0 h 3473450"/>
              <a:gd name="connsiteX2" fmla="*/ 9144000 w 9144000"/>
              <a:gd name="connsiteY2" fmla="*/ 3473450 h 3473450"/>
              <a:gd name="connsiteX3" fmla="*/ 0 w 9144000"/>
              <a:gd name="connsiteY3" fmla="*/ 3473450 h 3473450"/>
              <a:gd name="connsiteX4" fmla="*/ 0 w 9144000"/>
              <a:gd name="connsiteY4" fmla="*/ 0 h 3473450"/>
              <a:gd name="connsiteX0" fmla="*/ 0 w 9144000"/>
              <a:gd name="connsiteY0" fmla="*/ 0 h 3473450"/>
              <a:gd name="connsiteX1" fmla="*/ 419209 w 9144000"/>
              <a:gd name="connsiteY1" fmla="*/ 6165 h 3473450"/>
              <a:gd name="connsiteX2" fmla="*/ 9144000 w 9144000"/>
              <a:gd name="connsiteY2" fmla="*/ 0 h 3473450"/>
              <a:gd name="connsiteX3" fmla="*/ 9144000 w 9144000"/>
              <a:gd name="connsiteY3" fmla="*/ 3473450 h 3473450"/>
              <a:gd name="connsiteX4" fmla="*/ 0 w 9144000"/>
              <a:gd name="connsiteY4" fmla="*/ 3473450 h 3473450"/>
              <a:gd name="connsiteX5" fmla="*/ 0 w 9144000"/>
              <a:gd name="connsiteY5" fmla="*/ 0 h 3473450"/>
              <a:gd name="connsiteX0" fmla="*/ 0 w 9144000"/>
              <a:gd name="connsiteY0" fmla="*/ 0 h 3473450"/>
              <a:gd name="connsiteX1" fmla="*/ 394184 w 9144000"/>
              <a:gd name="connsiteY1" fmla="*/ 12421 h 3473450"/>
              <a:gd name="connsiteX2" fmla="*/ 9144000 w 9144000"/>
              <a:gd name="connsiteY2" fmla="*/ 0 h 3473450"/>
              <a:gd name="connsiteX3" fmla="*/ 9144000 w 9144000"/>
              <a:gd name="connsiteY3" fmla="*/ 3473450 h 3473450"/>
              <a:gd name="connsiteX4" fmla="*/ 0 w 9144000"/>
              <a:gd name="connsiteY4" fmla="*/ 3473450 h 3473450"/>
              <a:gd name="connsiteX5" fmla="*/ 0 w 9144000"/>
              <a:gd name="connsiteY5" fmla="*/ 0 h 3473450"/>
              <a:gd name="connsiteX0" fmla="*/ 0 w 9144000"/>
              <a:gd name="connsiteY0" fmla="*/ 0 h 3473450"/>
              <a:gd name="connsiteX1" fmla="*/ 419208 w 9144000"/>
              <a:gd name="connsiteY1" fmla="*/ 6165 h 3473450"/>
              <a:gd name="connsiteX2" fmla="*/ 9144000 w 9144000"/>
              <a:gd name="connsiteY2" fmla="*/ 0 h 3473450"/>
              <a:gd name="connsiteX3" fmla="*/ 9144000 w 9144000"/>
              <a:gd name="connsiteY3" fmla="*/ 3473450 h 3473450"/>
              <a:gd name="connsiteX4" fmla="*/ 0 w 9144000"/>
              <a:gd name="connsiteY4" fmla="*/ 3473450 h 3473450"/>
              <a:gd name="connsiteX5" fmla="*/ 0 w 9144000"/>
              <a:gd name="connsiteY5" fmla="*/ 0 h 3473450"/>
              <a:gd name="connsiteX0" fmla="*/ 0 w 9144000"/>
              <a:gd name="connsiteY0" fmla="*/ 0 h 3473450"/>
              <a:gd name="connsiteX1" fmla="*/ 419208 w 9144000"/>
              <a:gd name="connsiteY1" fmla="*/ 6165 h 3473450"/>
              <a:gd name="connsiteX2" fmla="*/ 444180 w 9144000"/>
              <a:gd name="connsiteY2" fmla="*/ 1144825 h 3473450"/>
              <a:gd name="connsiteX3" fmla="*/ 9144000 w 9144000"/>
              <a:gd name="connsiteY3" fmla="*/ 0 h 3473450"/>
              <a:gd name="connsiteX4" fmla="*/ 9144000 w 9144000"/>
              <a:gd name="connsiteY4" fmla="*/ 3473450 h 3473450"/>
              <a:gd name="connsiteX5" fmla="*/ 0 w 9144000"/>
              <a:gd name="connsiteY5" fmla="*/ 3473450 h 3473450"/>
              <a:gd name="connsiteX6" fmla="*/ 0 w 9144000"/>
              <a:gd name="connsiteY6" fmla="*/ 0 h 3473450"/>
              <a:gd name="connsiteX0" fmla="*/ 0 w 9144000"/>
              <a:gd name="connsiteY0" fmla="*/ 0 h 3473450"/>
              <a:gd name="connsiteX1" fmla="*/ 419208 w 9144000"/>
              <a:gd name="connsiteY1" fmla="*/ 6165 h 3473450"/>
              <a:gd name="connsiteX2" fmla="*/ 444180 w 9144000"/>
              <a:gd name="connsiteY2" fmla="*/ 1144825 h 3473450"/>
              <a:gd name="connsiteX3" fmla="*/ 1388843 w 9144000"/>
              <a:gd name="connsiteY3" fmla="*/ 6256 h 3473450"/>
              <a:gd name="connsiteX4" fmla="*/ 9144000 w 9144000"/>
              <a:gd name="connsiteY4" fmla="*/ 0 h 3473450"/>
              <a:gd name="connsiteX5" fmla="*/ 9144000 w 9144000"/>
              <a:gd name="connsiteY5" fmla="*/ 3473450 h 3473450"/>
              <a:gd name="connsiteX6" fmla="*/ 0 w 9144000"/>
              <a:gd name="connsiteY6" fmla="*/ 3473450 h 3473450"/>
              <a:gd name="connsiteX7" fmla="*/ 0 w 9144000"/>
              <a:gd name="connsiteY7" fmla="*/ 0 h 3473450"/>
              <a:gd name="connsiteX0" fmla="*/ 0 w 9144000"/>
              <a:gd name="connsiteY0" fmla="*/ 0 h 3473450"/>
              <a:gd name="connsiteX1" fmla="*/ 419208 w 9144000"/>
              <a:gd name="connsiteY1" fmla="*/ 6165 h 3473450"/>
              <a:gd name="connsiteX2" fmla="*/ 444180 w 9144000"/>
              <a:gd name="connsiteY2" fmla="*/ 1144825 h 3473450"/>
              <a:gd name="connsiteX3" fmla="*/ 1370075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70075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70075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44180 w 9144000"/>
              <a:gd name="connsiteY2" fmla="*/ 114482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616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37507 w 9144000"/>
              <a:gd name="connsiteY1" fmla="*/ 104986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95099 w 9144000"/>
              <a:gd name="connsiteY3" fmla="*/ 113856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0459 w 9144000"/>
              <a:gd name="connsiteY3" fmla="*/ 1263011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0 w 9144000"/>
              <a:gd name="connsiteY7" fmla="*/ 3473450 h 3473450"/>
              <a:gd name="connsiteX8" fmla="*/ 0 w 9144000"/>
              <a:gd name="connsiteY8"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28218 w 9144000"/>
              <a:gd name="connsiteY7" fmla="*/ 3473378 h 3473450"/>
              <a:gd name="connsiteX8" fmla="*/ 0 w 9144000"/>
              <a:gd name="connsiteY8" fmla="*/ 3473450 h 3473450"/>
              <a:gd name="connsiteX9" fmla="*/ 0 w 9144000"/>
              <a:gd name="connsiteY9"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625856 w 9144000"/>
              <a:gd name="connsiteY7" fmla="*/ 3473378 h 3473450"/>
              <a:gd name="connsiteX8" fmla="*/ 428218 w 9144000"/>
              <a:gd name="connsiteY8" fmla="*/ 3473378 h 3473450"/>
              <a:gd name="connsiteX9" fmla="*/ 0 w 9144000"/>
              <a:gd name="connsiteY9" fmla="*/ 3473450 h 3473450"/>
              <a:gd name="connsiteX10" fmla="*/ 0 w 9144000"/>
              <a:gd name="connsiteY10"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625856 w 9144000"/>
              <a:gd name="connsiteY8" fmla="*/ 3473378 h 3473450"/>
              <a:gd name="connsiteX9" fmla="*/ 428218 w 9144000"/>
              <a:gd name="connsiteY9" fmla="*/ 3473378 h 3473450"/>
              <a:gd name="connsiteX10" fmla="*/ 0 w 9144000"/>
              <a:gd name="connsiteY10" fmla="*/ 3473450 h 3473450"/>
              <a:gd name="connsiteX11" fmla="*/ 0 w 9144000"/>
              <a:gd name="connsiteY11"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589614 w 9144000"/>
              <a:gd name="connsiteY8" fmla="*/ 3469718 h 3473450"/>
              <a:gd name="connsiteX9" fmla="*/ 625856 w 9144000"/>
              <a:gd name="connsiteY9" fmla="*/ 3473378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625856 w 9144000"/>
              <a:gd name="connsiteY9" fmla="*/ 3473378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387779 w 9144000"/>
              <a:gd name="connsiteY3" fmla="*/ 114222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289289 w 9144000"/>
              <a:gd name="connsiteY3" fmla="*/ 1085209 h 3473450"/>
              <a:gd name="connsiteX4" fmla="*/ 1388843 w 9144000"/>
              <a:gd name="connsiteY4" fmla="*/ 625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289289 w 9144000"/>
              <a:gd name="connsiteY3" fmla="*/ 1085209 h 3473450"/>
              <a:gd name="connsiteX4" fmla="*/ 1248884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289289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512187 w 9144000"/>
              <a:gd name="connsiteY3" fmla="*/ 114222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22221 w 9144000"/>
              <a:gd name="connsiteY2" fmla="*/ 1141165 h 3473450"/>
              <a:gd name="connsiteX3" fmla="*/ 1284105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63690 w 9144000"/>
              <a:gd name="connsiteY2" fmla="*/ 1084145 h 3473450"/>
              <a:gd name="connsiteX3" fmla="*/ 1284105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19208 w 9144000"/>
              <a:gd name="connsiteY1" fmla="*/ 2505 h 3473450"/>
              <a:gd name="connsiteX2" fmla="*/ 463690 w 9144000"/>
              <a:gd name="connsiteY2" fmla="*/ 1084145 h 3473450"/>
              <a:gd name="connsiteX3" fmla="*/ 1284105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7689 h 3473450"/>
              <a:gd name="connsiteX2" fmla="*/ 463690 w 9144000"/>
              <a:gd name="connsiteY2" fmla="*/ 1084145 h 3473450"/>
              <a:gd name="connsiteX3" fmla="*/ 1284105 w 9144000"/>
              <a:gd name="connsiteY3" fmla="*/ 1085209 h 3473450"/>
              <a:gd name="connsiteX4" fmla="*/ 1285170 w 9144000"/>
              <a:gd name="connsiteY4" fmla="*/ 11439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4112 h 3477562"/>
              <a:gd name="connsiteX1" fmla="*/ 460678 w 9144000"/>
              <a:gd name="connsiteY1" fmla="*/ 11801 h 3477562"/>
              <a:gd name="connsiteX2" fmla="*/ 463690 w 9144000"/>
              <a:gd name="connsiteY2" fmla="*/ 1088257 h 3477562"/>
              <a:gd name="connsiteX3" fmla="*/ 1284105 w 9144000"/>
              <a:gd name="connsiteY3" fmla="*/ 1089321 h 3477562"/>
              <a:gd name="connsiteX4" fmla="*/ 1290354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9296 h 3482746"/>
              <a:gd name="connsiteX1" fmla="*/ 460678 w 9144000"/>
              <a:gd name="connsiteY1" fmla="*/ 16985 h 3482746"/>
              <a:gd name="connsiteX2" fmla="*/ 463690 w 9144000"/>
              <a:gd name="connsiteY2" fmla="*/ 1093441 h 3482746"/>
              <a:gd name="connsiteX3" fmla="*/ 1284105 w 9144000"/>
              <a:gd name="connsiteY3" fmla="*/ 1094505 h 3482746"/>
              <a:gd name="connsiteX4" fmla="*/ 1414763 w 9144000"/>
              <a:gd name="connsiteY4" fmla="*/ 0 h 3482746"/>
              <a:gd name="connsiteX5" fmla="*/ 9144000 w 9144000"/>
              <a:gd name="connsiteY5" fmla="*/ 9296 h 3482746"/>
              <a:gd name="connsiteX6" fmla="*/ 9144000 w 9144000"/>
              <a:gd name="connsiteY6" fmla="*/ 3482746 h 3482746"/>
              <a:gd name="connsiteX7" fmla="*/ 4776273 w 9144000"/>
              <a:gd name="connsiteY7" fmla="*/ 3482674 h 3482746"/>
              <a:gd name="connsiteX8" fmla="*/ 4776273 w 9144000"/>
              <a:gd name="connsiteY8" fmla="*/ 2732366 h 3482746"/>
              <a:gd name="connsiteX9" fmla="*/ 424558 w 9144000"/>
              <a:gd name="connsiteY9" fmla="*/ 2728706 h 3482746"/>
              <a:gd name="connsiteX10" fmla="*/ 428218 w 9144000"/>
              <a:gd name="connsiteY10" fmla="*/ 3482674 h 3482746"/>
              <a:gd name="connsiteX11" fmla="*/ 0 w 9144000"/>
              <a:gd name="connsiteY11" fmla="*/ 3482746 h 3482746"/>
              <a:gd name="connsiteX12" fmla="*/ 0 w 9144000"/>
              <a:gd name="connsiteY12" fmla="*/ 9296 h 3482746"/>
              <a:gd name="connsiteX0" fmla="*/ 0 w 9144000"/>
              <a:gd name="connsiteY0" fmla="*/ 4112 h 3477562"/>
              <a:gd name="connsiteX1" fmla="*/ 460678 w 9144000"/>
              <a:gd name="connsiteY1" fmla="*/ 11801 h 3477562"/>
              <a:gd name="connsiteX2" fmla="*/ 463690 w 9144000"/>
              <a:gd name="connsiteY2" fmla="*/ 1088257 h 3477562"/>
              <a:gd name="connsiteX3" fmla="*/ 1284105 w 9144000"/>
              <a:gd name="connsiteY3" fmla="*/ 1089321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5862 w 9144000"/>
              <a:gd name="connsiteY1" fmla="*/ 1434 h 3477562"/>
              <a:gd name="connsiteX2" fmla="*/ 463690 w 9144000"/>
              <a:gd name="connsiteY2" fmla="*/ 1088257 h 3477562"/>
              <a:gd name="connsiteX3" fmla="*/ 1284105 w 9144000"/>
              <a:gd name="connsiteY3" fmla="*/ 1089321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3690 w 9144000"/>
              <a:gd name="connsiteY2" fmla="*/ 1088257 h 3477562"/>
              <a:gd name="connsiteX3" fmla="*/ 1284105 w 9144000"/>
              <a:gd name="connsiteY3" fmla="*/ 1089321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3690 w 9144000"/>
              <a:gd name="connsiteY2" fmla="*/ 1088257 h 3477562"/>
              <a:gd name="connsiteX3" fmla="*/ 1272123 w 9144000"/>
              <a:gd name="connsiteY3" fmla="*/ 1113284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118211 h 3477562"/>
              <a:gd name="connsiteX3" fmla="*/ 1272123 w 9144000"/>
              <a:gd name="connsiteY3" fmla="*/ 1113284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118211 h 3477562"/>
              <a:gd name="connsiteX3" fmla="*/ 1290095 w 9144000"/>
              <a:gd name="connsiteY3" fmla="*/ 1113284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118211 h 3477562"/>
              <a:gd name="connsiteX3" fmla="*/ 1290095 w 9144000"/>
              <a:gd name="connsiteY3" fmla="*/ 1125266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118211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80 w 9144000"/>
              <a:gd name="connsiteY2" fmla="*/ 1021449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753918 w 9144000"/>
              <a:gd name="connsiteY2" fmla="*/ 1432687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75727 w 9144000"/>
              <a:gd name="connsiteY2" fmla="*/ 1499211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75727 w 9144000"/>
              <a:gd name="connsiteY2" fmla="*/ 1499211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626918 w 9144000"/>
              <a:gd name="connsiteY2" fmla="*/ 1517354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57584 w 9144000"/>
              <a:gd name="connsiteY2" fmla="*/ 1523402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9679 w 9144000"/>
              <a:gd name="connsiteY2" fmla="*/ 1033544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584583 w 9144000"/>
              <a:gd name="connsiteY2" fmla="*/ 1172639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3631 w 9144000"/>
              <a:gd name="connsiteY2" fmla="*/ 1027496 h 3477562"/>
              <a:gd name="connsiteX3" fmla="*/ 1290095 w 9144000"/>
              <a:gd name="connsiteY3" fmla="*/ 1119275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4112 h 3477562"/>
              <a:gd name="connsiteX1" fmla="*/ 460678 w 9144000"/>
              <a:gd name="connsiteY1" fmla="*/ 6617 h 3477562"/>
              <a:gd name="connsiteX2" fmla="*/ 463631 w 9144000"/>
              <a:gd name="connsiteY2" fmla="*/ 1027496 h 3477562"/>
              <a:gd name="connsiteX3" fmla="*/ 1217523 w 9144000"/>
              <a:gd name="connsiteY3" fmla="*/ 1028561 h 3477562"/>
              <a:gd name="connsiteX4" fmla="*/ 1279988 w 9144000"/>
              <a:gd name="connsiteY4" fmla="*/ 0 h 3477562"/>
              <a:gd name="connsiteX5" fmla="*/ 9144000 w 9144000"/>
              <a:gd name="connsiteY5" fmla="*/ 4112 h 3477562"/>
              <a:gd name="connsiteX6" fmla="*/ 9144000 w 9144000"/>
              <a:gd name="connsiteY6" fmla="*/ 3477562 h 3477562"/>
              <a:gd name="connsiteX7" fmla="*/ 4776273 w 9144000"/>
              <a:gd name="connsiteY7" fmla="*/ 3477490 h 3477562"/>
              <a:gd name="connsiteX8" fmla="*/ 4776273 w 9144000"/>
              <a:gd name="connsiteY8" fmla="*/ 2727182 h 3477562"/>
              <a:gd name="connsiteX9" fmla="*/ 424558 w 9144000"/>
              <a:gd name="connsiteY9" fmla="*/ 2723522 h 3477562"/>
              <a:gd name="connsiteX10" fmla="*/ 428218 w 9144000"/>
              <a:gd name="connsiteY10" fmla="*/ 3477490 h 3477562"/>
              <a:gd name="connsiteX11" fmla="*/ 0 w 9144000"/>
              <a:gd name="connsiteY11" fmla="*/ 3477562 h 3477562"/>
              <a:gd name="connsiteX12" fmla="*/ 0 w 9144000"/>
              <a:gd name="connsiteY12" fmla="*/ 4112 h 3477562"/>
              <a:gd name="connsiteX0" fmla="*/ 0 w 9144000"/>
              <a:gd name="connsiteY0" fmla="*/ 22255 h 3495705"/>
              <a:gd name="connsiteX1" fmla="*/ 460678 w 9144000"/>
              <a:gd name="connsiteY1" fmla="*/ 24760 h 3495705"/>
              <a:gd name="connsiteX2" fmla="*/ 463631 w 9144000"/>
              <a:gd name="connsiteY2" fmla="*/ 1045639 h 3495705"/>
              <a:gd name="connsiteX3" fmla="*/ 1217523 w 9144000"/>
              <a:gd name="connsiteY3" fmla="*/ 1046704 h 3495705"/>
              <a:gd name="connsiteX4" fmla="*/ 1207416 w 9144000"/>
              <a:gd name="connsiteY4" fmla="*/ 0 h 3495705"/>
              <a:gd name="connsiteX5" fmla="*/ 9144000 w 9144000"/>
              <a:gd name="connsiteY5" fmla="*/ 22255 h 3495705"/>
              <a:gd name="connsiteX6" fmla="*/ 9144000 w 9144000"/>
              <a:gd name="connsiteY6" fmla="*/ 3495705 h 3495705"/>
              <a:gd name="connsiteX7" fmla="*/ 4776273 w 9144000"/>
              <a:gd name="connsiteY7" fmla="*/ 3495633 h 3495705"/>
              <a:gd name="connsiteX8" fmla="*/ 4776273 w 9144000"/>
              <a:gd name="connsiteY8" fmla="*/ 2745325 h 3495705"/>
              <a:gd name="connsiteX9" fmla="*/ 424558 w 9144000"/>
              <a:gd name="connsiteY9" fmla="*/ 2741665 h 3495705"/>
              <a:gd name="connsiteX10" fmla="*/ 428218 w 9144000"/>
              <a:gd name="connsiteY10" fmla="*/ 3495633 h 3495705"/>
              <a:gd name="connsiteX11" fmla="*/ 0 w 9144000"/>
              <a:gd name="connsiteY11" fmla="*/ 3495705 h 3495705"/>
              <a:gd name="connsiteX12" fmla="*/ 0 w 9144000"/>
              <a:gd name="connsiteY12" fmla="*/ 22255 h 3495705"/>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189273 w 9144000"/>
              <a:gd name="connsiteY4" fmla="*/ 74506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07416 w 9144000"/>
              <a:gd name="connsiteY4" fmla="*/ 7983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189273 w 9144000"/>
              <a:gd name="connsiteY4" fmla="*/ 80554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 name="connsiteX0" fmla="*/ 0 w 9144000"/>
              <a:gd name="connsiteY0" fmla="*/ 0 h 3473450"/>
              <a:gd name="connsiteX1" fmla="*/ 460678 w 9144000"/>
              <a:gd name="connsiteY1" fmla="*/ 2505 h 3473450"/>
              <a:gd name="connsiteX2" fmla="*/ 463631 w 9144000"/>
              <a:gd name="connsiteY2" fmla="*/ 1023384 h 3473450"/>
              <a:gd name="connsiteX3" fmla="*/ 1217523 w 9144000"/>
              <a:gd name="connsiteY3" fmla="*/ 1024449 h 3473450"/>
              <a:gd name="connsiteX4" fmla="*/ 1213464 w 9144000"/>
              <a:gd name="connsiteY4" fmla="*/ 1935 h 3473450"/>
              <a:gd name="connsiteX5" fmla="*/ 9144000 w 9144000"/>
              <a:gd name="connsiteY5" fmla="*/ 0 h 3473450"/>
              <a:gd name="connsiteX6" fmla="*/ 9144000 w 9144000"/>
              <a:gd name="connsiteY6" fmla="*/ 3473450 h 3473450"/>
              <a:gd name="connsiteX7" fmla="*/ 4776273 w 9144000"/>
              <a:gd name="connsiteY7" fmla="*/ 3473378 h 3473450"/>
              <a:gd name="connsiteX8" fmla="*/ 4776273 w 9144000"/>
              <a:gd name="connsiteY8" fmla="*/ 2723070 h 3473450"/>
              <a:gd name="connsiteX9" fmla="*/ 424558 w 9144000"/>
              <a:gd name="connsiteY9" fmla="*/ 2719410 h 3473450"/>
              <a:gd name="connsiteX10" fmla="*/ 428218 w 9144000"/>
              <a:gd name="connsiteY10" fmla="*/ 3473378 h 3473450"/>
              <a:gd name="connsiteX11" fmla="*/ 0 w 9144000"/>
              <a:gd name="connsiteY11" fmla="*/ 3473450 h 3473450"/>
              <a:gd name="connsiteX12" fmla="*/ 0 w 9144000"/>
              <a:gd name="connsiteY12" fmla="*/ 0 h 347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3473450">
                <a:moveTo>
                  <a:pt x="0" y="0"/>
                </a:moveTo>
                <a:lnTo>
                  <a:pt x="460678" y="2505"/>
                </a:lnTo>
                <a:cubicBezTo>
                  <a:pt x="467258" y="181367"/>
                  <a:pt x="460712" y="888442"/>
                  <a:pt x="463631" y="1023384"/>
                </a:cubicBezTo>
                <a:lnTo>
                  <a:pt x="1217523" y="1024449"/>
                </a:lnTo>
                <a:cubicBezTo>
                  <a:pt x="1217622" y="1021952"/>
                  <a:pt x="1212357" y="439565"/>
                  <a:pt x="1213464" y="1935"/>
                </a:cubicBezTo>
                <a:lnTo>
                  <a:pt x="9144000" y="0"/>
                </a:lnTo>
                <a:lnTo>
                  <a:pt x="9144000" y="3473450"/>
                </a:lnTo>
                <a:lnTo>
                  <a:pt x="4776273" y="3473378"/>
                </a:lnTo>
                <a:lnTo>
                  <a:pt x="4776273" y="2723070"/>
                </a:lnTo>
                <a:lnTo>
                  <a:pt x="424558" y="2719410"/>
                </a:lnTo>
                <a:lnTo>
                  <a:pt x="428218" y="3473378"/>
                </a:lnTo>
                <a:lnTo>
                  <a:pt x="0" y="3473450"/>
                </a:lnTo>
                <a:lnTo>
                  <a:pt x="0" y="0"/>
                </a:lnTo>
                <a:close/>
              </a:path>
            </a:pathLst>
          </a:custGeom>
          <a:solidFill>
            <a:srgbClr val="EEEFEE"/>
          </a:solidFill>
        </p:spPr>
        <p:txBody>
          <a:bodyPr anchor="ctr"/>
          <a:lstStyle>
            <a:lvl1pPr marL="0" indent="0" algn="ctr">
              <a:buNone/>
              <a:defRPr>
                <a:latin typeface="Helvetica" pitchFamily="34" charset="0"/>
              </a:defRPr>
            </a:lvl1pPr>
          </a:lstStyle>
          <a:p>
            <a:endParaRPr lang="fi-FI"/>
          </a:p>
        </p:txBody>
      </p:sp>
      <p:sp>
        <p:nvSpPr>
          <p:cNvPr id="13" name="Suorakulmio 12"/>
          <p:cNvSpPr/>
          <p:nvPr userDrawn="1"/>
        </p:nvSpPr>
        <p:spPr>
          <a:xfrm>
            <a:off x="0" y="6540486"/>
            <a:ext cx="9144000" cy="3236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ysClr val="windowText" lastClr="000000"/>
              </a:solidFill>
              <a:latin typeface="Helvetica" pitchFamily="34" charset="0"/>
            </a:endParaRPr>
          </a:p>
        </p:txBody>
      </p:sp>
      <p:sp>
        <p:nvSpPr>
          <p:cNvPr id="11" name="Suorakulmio 10"/>
          <p:cNvSpPr/>
          <p:nvPr userDrawn="1"/>
        </p:nvSpPr>
        <p:spPr>
          <a:xfrm>
            <a:off x="425824" y="2719294"/>
            <a:ext cx="4347882" cy="209923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sp>
        <p:nvSpPr>
          <p:cNvPr id="2" name="Otsikko 1"/>
          <p:cNvSpPr>
            <a:spLocks noGrp="1"/>
          </p:cNvSpPr>
          <p:nvPr>
            <p:ph type="title"/>
          </p:nvPr>
        </p:nvSpPr>
        <p:spPr>
          <a:xfrm>
            <a:off x="821764" y="3227296"/>
            <a:ext cx="3541059" cy="1763058"/>
          </a:xfrm>
        </p:spPr>
        <p:txBody>
          <a:bodyPr anchor="t">
            <a:normAutofit/>
          </a:bodyPr>
          <a:lstStyle>
            <a:lvl1pPr algn="l">
              <a:defRPr sz="3600" b="1" cap="none">
                <a:latin typeface="Helvetica" pitchFamily="34" charset="0"/>
              </a:defRPr>
            </a:lvl1pPr>
          </a:lstStyle>
          <a:p>
            <a:r>
              <a:rPr lang="fi-FI" dirty="0"/>
              <a:t>Muokkaa perustyylejä naps.</a:t>
            </a:r>
          </a:p>
        </p:txBody>
      </p:sp>
      <p:sp>
        <p:nvSpPr>
          <p:cNvPr id="3" name="Tekstin paikkamerkki 2"/>
          <p:cNvSpPr>
            <a:spLocks noGrp="1"/>
          </p:cNvSpPr>
          <p:nvPr>
            <p:ph type="body" idx="1"/>
          </p:nvPr>
        </p:nvSpPr>
        <p:spPr>
          <a:xfrm>
            <a:off x="821764" y="5162831"/>
            <a:ext cx="3541059" cy="1142345"/>
          </a:xfrm>
        </p:spPr>
        <p:txBody>
          <a:bodyPr anchor="t"/>
          <a:lstStyle>
            <a:lvl1pPr marL="0" indent="0">
              <a:buNone/>
              <a:defRPr sz="2000">
                <a:solidFill>
                  <a:schemeClr val="tx2"/>
                </a:solidFill>
                <a:latin typeface="Helvetica"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 napsauttamalla</a:t>
            </a:r>
          </a:p>
        </p:txBody>
      </p:sp>
      <p:sp>
        <p:nvSpPr>
          <p:cNvPr id="8" name="Alatunnisteen paikkamerkki 4"/>
          <p:cNvSpPr>
            <a:spLocks noGrp="1"/>
          </p:cNvSpPr>
          <p:nvPr>
            <p:ph type="ftr" sz="quarter" idx="3"/>
          </p:nvPr>
        </p:nvSpPr>
        <p:spPr>
          <a:xfrm>
            <a:off x="5343907" y="6592625"/>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chemeClr val="accent1"/>
                </a:solidFill>
              </a:rPr>
              <a:t>JYU. </a:t>
            </a:r>
            <a:r>
              <a:rPr lang="fi-FI" b="1" dirty="0" err="1"/>
              <a:t>Since</a:t>
            </a:r>
            <a:r>
              <a:rPr lang="fi-FI" b="1" dirty="0"/>
              <a:t> 1863.</a:t>
            </a:r>
          </a:p>
        </p:txBody>
      </p:sp>
      <p:sp>
        <p:nvSpPr>
          <p:cNvPr id="9" name="Dian numeron paikkamerkki 5"/>
          <p:cNvSpPr>
            <a:spLocks noGrp="1"/>
          </p:cNvSpPr>
          <p:nvPr>
            <p:ph type="sldNum" sz="quarter" idx="4"/>
          </p:nvPr>
        </p:nvSpPr>
        <p:spPr>
          <a:xfrm>
            <a:off x="8564975" y="6592625"/>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sp>
        <p:nvSpPr>
          <p:cNvPr id="12" name="Sisällön paikkamerkki 2"/>
          <p:cNvSpPr>
            <a:spLocks noGrp="1"/>
          </p:cNvSpPr>
          <p:nvPr>
            <p:ph sz="half" idx="11"/>
          </p:nvPr>
        </p:nvSpPr>
        <p:spPr>
          <a:xfrm>
            <a:off x="4908176" y="3937000"/>
            <a:ext cx="3904130" cy="2368176"/>
          </a:xfrm>
        </p:spPr>
        <p:txBody>
          <a:bodyPr>
            <a:normAutofit/>
          </a:bodyPr>
          <a:lstStyle>
            <a:lvl1pPr marL="0" indent="0">
              <a:buNone/>
              <a:defRPr sz="1400">
                <a:latin typeface="Helvetica"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vl6pPr>
              <a:defRPr sz="1800"/>
            </a:lvl6pPr>
            <a:lvl7pPr>
              <a:defRPr sz="1800"/>
            </a:lvl7pPr>
            <a:lvl8pPr>
              <a:defRPr sz="1800"/>
            </a:lvl8pPr>
            <a:lvl9pPr>
              <a:defRPr sz="1800"/>
            </a:lvl9pPr>
          </a:lstStyle>
          <a:p>
            <a:pPr lvl="0"/>
            <a:r>
              <a:rPr lang="fi-FI" dirty="0"/>
              <a:t>Muokkaa tekstin perustyylejä napsauttamalla</a:t>
            </a:r>
          </a:p>
        </p:txBody>
      </p:sp>
      <p:cxnSp>
        <p:nvCxnSpPr>
          <p:cNvPr id="16" name="Suora yhdysviiva 15"/>
          <p:cNvCxnSpPr/>
          <p:nvPr userDrawn="1"/>
        </p:nvCxnSpPr>
        <p:spPr>
          <a:xfrm>
            <a:off x="8503899"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uora yhdysviiva 16"/>
          <p:cNvCxnSpPr/>
          <p:nvPr userDrawn="1"/>
        </p:nvCxnSpPr>
        <p:spPr>
          <a:xfrm>
            <a:off x="7552916"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Päivämäärän paikkamerkki 3"/>
          <p:cNvSpPr>
            <a:spLocks noGrp="1"/>
          </p:cNvSpPr>
          <p:nvPr>
            <p:ph type="dt" sz="half" idx="10"/>
          </p:nvPr>
        </p:nvSpPr>
        <p:spPr>
          <a:xfrm>
            <a:off x="7617453" y="6592625"/>
            <a:ext cx="831227" cy="180989"/>
          </a:xfrm>
          <a:prstGeom prst="rect">
            <a:avLst/>
          </a:prstGeom>
        </p:spPr>
        <p:txBody>
          <a:bodyPr/>
          <a:lstStyle>
            <a:lvl1pPr algn="ctr">
              <a:defRPr sz="900">
                <a:solidFill>
                  <a:schemeClr val="bg1"/>
                </a:solidFill>
                <a:latin typeface="Helvetica" pitchFamily="34" charset="0"/>
              </a:defRPr>
            </a:lvl1pPr>
          </a:lstStyle>
          <a:p>
            <a:fld id="{8BD1B608-F4D6-7042-9326-5751643730CF}" type="datetime1">
              <a:rPr lang="fi-FI" smtClean="0"/>
              <a:t>6.2.2023</a:t>
            </a:fld>
            <a:endParaRPr lang="fi-FI" dirty="0"/>
          </a:p>
        </p:txBody>
      </p:sp>
      <p:grpSp>
        <p:nvGrpSpPr>
          <p:cNvPr id="22" name="Group 21"/>
          <p:cNvGrpSpPr/>
          <p:nvPr userDrawn="1"/>
        </p:nvGrpSpPr>
        <p:grpSpPr>
          <a:xfrm>
            <a:off x="457201" y="0"/>
            <a:ext cx="763388" cy="1028096"/>
            <a:chOff x="457200" y="0"/>
            <a:chExt cx="763388" cy="1028096"/>
          </a:xfrm>
        </p:grpSpPr>
        <p:sp>
          <p:nvSpPr>
            <p:cNvPr id="23" name="Suorakulmio 15"/>
            <p:cNvSpPr/>
            <p:nvPr userDrawn="1"/>
          </p:nvSpPr>
          <p:spPr>
            <a:xfrm>
              <a:off x="457200" y="0"/>
              <a:ext cx="763388" cy="10280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pic>
          <p:nvPicPr>
            <p:cNvPr id="24" name="Kuva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117" y="165903"/>
              <a:ext cx="323551" cy="736410"/>
            </a:xfrm>
            <a:prstGeom prst="rect">
              <a:avLst/>
            </a:prstGeom>
          </p:spPr>
        </p:pic>
      </p:grpSp>
    </p:spTree>
    <p:extLst>
      <p:ext uri="{BB962C8B-B14F-4D97-AF65-F5344CB8AC3E}">
        <p14:creationId xmlns:p14="http://schemas.microsoft.com/office/powerpoint/2010/main" val="41627935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Osan ylätunniste">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AE72670C-E8BE-0E4A-B4EE-ADEB97517CD6}"/>
              </a:ext>
            </a:extLst>
          </p:cNvPr>
          <p:cNvPicPr>
            <a:picLocks noChangeAspect="1"/>
          </p:cNvPicPr>
          <p:nvPr userDrawn="1"/>
        </p:nvPicPr>
        <p:blipFill rotWithShape="1">
          <a:blip r:embed="rId2"/>
          <a:srcRect t="23407"/>
          <a:stretch/>
        </p:blipFill>
        <p:spPr>
          <a:xfrm>
            <a:off x="0" y="0"/>
            <a:ext cx="9144000" cy="3757195"/>
          </a:xfrm>
          <a:prstGeom prst="rect">
            <a:avLst/>
          </a:prstGeom>
        </p:spPr>
      </p:pic>
      <p:sp>
        <p:nvSpPr>
          <p:cNvPr id="7" name="Suorakulmio 6"/>
          <p:cNvSpPr/>
          <p:nvPr userDrawn="1"/>
        </p:nvSpPr>
        <p:spPr>
          <a:xfrm>
            <a:off x="0" y="3877234"/>
            <a:ext cx="9144000" cy="2980766"/>
          </a:xfrm>
          <a:prstGeom prst="rect">
            <a:avLst/>
          </a:prstGeom>
          <a:solidFill>
            <a:srgbClr val="F15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sp>
        <p:nvSpPr>
          <p:cNvPr id="2" name="Otsikko 1"/>
          <p:cNvSpPr>
            <a:spLocks noGrp="1"/>
          </p:cNvSpPr>
          <p:nvPr>
            <p:ph type="title"/>
          </p:nvPr>
        </p:nvSpPr>
        <p:spPr>
          <a:xfrm>
            <a:off x="722313" y="4085663"/>
            <a:ext cx="7772400" cy="1043773"/>
          </a:xfrm>
        </p:spPr>
        <p:txBody>
          <a:bodyPr anchor="t">
            <a:normAutofit/>
          </a:bodyPr>
          <a:lstStyle>
            <a:lvl1pPr algn="l">
              <a:defRPr sz="3600" b="1" cap="none">
                <a:solidFill>
                  <a:schemeClr val="bg1"/>
                </a:solidFill>
                <a:latin typeface="Helvetica" pitchFamily="34" charset="0"/>
              </a:defRPr>
            </a:lvl1pPr>
          </a:lstStyle>
          <a:p>
            <a:r>
              <a:rPr lang="fi-FI" dirty="0"/>
              <a:t>Muokkaa perustyylejä naps.</a:t>
            </a:r>
          </a:p>
        </p:txBody>
      </p:sp>
      <p:sp>
        <p:nvSpPr>
          <p:cNvPr id="8" name="Suorakulmio 7"/>
          <p:cNvSpPr/>
          <p:nvPr userDrawn="1"/>
        </p:nvSpPr>
        <p:spPr>
          <a:xfrm>
            <a:off x="0" y="3764582"/>
            <a:ext cx="9144000" cy="1126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sp>
        <p:nvSpPr>
          <p:cNvPr id="10" name="Alatunnisteen paikkamerkki 4"/>
          <p:cNvSpPr>
            <a:spLocks noGrp="1"/>
          </p:cNvSpPr>
          <p:nvPr>
            <p:ph type="ftr" sz="quarter" idx="3"/>
          </p:nvPr>
        </p:nvSpPr>
        <p:spPr>
          <a:xfrm>
            <a:off x="5343907" y="6592625"/>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rgbClr val="002957"/>
                </a:solidFill>
              </a:rPr>
              <a:t>JYU. </a:t>
            </a:r>
            <a:r>
              <a:rPr lang="fi-FI" b="1"/>
              <a:t>Since 1863.</a:t>
            </a:r>
            <a:endParaRPr lang="fi-FI" b="1" dirty="0"/>
          </a:p>
        </p:txBody>
      </p:sp>
      <p:sp>
        <p:nvSpPr>
          <p:cNvPr id="11" name="Dian numeron paikkamerkki 5"/>
          <p:cNvSpPr>
            <a:spLocks noGrp="1"/>
          </p:cNvSpPr>
          <p:nvPr>
            <p:ph type="sldNum" sz="quarter" idx="4"/>
          </p:nvPr>
        </p:nvSpPr>
        <p:spPr>
          <a:xfrm>
            <a:off x="8564975" y="6592625"/>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2" name="Suora yhdysviiva 11"/>
          <p:cNvCxnSpPr/>
          <p:nvPr userDrawn="1"/>
        </p:nvCxnSpPr>
        <p:spPr>
          <a:xfrm>
            <a:off x="8503899"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uora yhdysviiva 12"/>
          <p:cNvCxnSpPr/>
          <p:nvPr userDrawn="1"/>
        </p:nvCxnSpPr>
        <p:spPr>
          <a:xfrm>
            <a:off x="7552916"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Tekstin paikkamerkki 2"/>
          <p:cNvSpPr>
            <a:spLocks noGrp="1"/>
          </p:cNvSpPr>
          <p:nvPr>
            <p:ph idx="10" hasCustomPrompt="1"/>
          </p:nvPr>
        </p:nvSpPr>
        <p:spPr>
          <a:xfrm>
            <a:off x="722312" y="5314392"/>
            <a:ext cx="7842663" cy="1177718"/>
          </a:xfrm>
          <a:prstGeom prst="rect">
            <a:avLst/>
          </a:prstGeom>
        </p:spPr>
        <p:txBody>
          <a:bodyPr vert="horz" lIns="91440" tIns="45720" rIns="91440" bIns="45720" rtlCol="0">
            <a:noAutofit/>
          </a:bodyPr>
          <a:lstStyle>
            <a:lvl1pPr>
              <a:buClr>
                <a:schemeClr val="bg1"/>
              </a:buClr>
              <a:defRPr sz="2000" b="1">
                <a:solidFill>
                  <a:schemeClr val="bg1"/>
                </a:solidFill>
                <a:latin typeface="Helvetica" pitchFamily="34" charset="0"/>
              </a:defRPr>
            </a:lvl1pPr>
            <a:lvl2pPr>
              <a:defRPr sz="1800" b="1">
                <a:solidFill>
                  <a:schemeClr val="bg1"/>
                </a:solidFill>
              </a:defRPr>
            </a:lvl2pPr>
            <a:lvl3pPr>
              <a:defRPr sz="1600" b="1">
                <a:solidFill>
                  <a:schemeClr val="bg1"/>
                </a:solidFill>
              </a:defRPr>
            </a:lvl3pPr>
            <a:lvl4pPr>
              <a:defRPr sz="1400" b="1">
                <a:solidFill>
                  <a:schemeClr val="bg1"/>
                </a:solidFill>
              </a:defRPr>
            </a:lvl4pPr>
            <a:lvl5pPr>
              <a:defRPr sz="1400" b="1">
                <a:solidFill>
                  <a:schemeClr val="bg1"/>
                </a:solidFill>
              </a:defRPr>
            </a:lvl5pPr>
          </a:lstStyle>
          <a:p>
            <a:pPr lvl="0"/>
            <a:r>
              <a:rPr lang="fi-FI" dirty="0"/>
              <a:t>Muokkaa tekstin perustyylejä napsauttamalla</a:t>
            </a:r>
          </a:p>
        </p:txBody>
      </p:sp>
      <p:grpSp>
        <p:nvGrpSpPr>
          <p:cNvPr id="3" name="Group 2"/>
          <p:cNvGrpSpPr/>
          <p:nvPr userDrawn="1"/>
        </p:nvGrpSpPr>
        <p:grpSpPr>
          <a:xfrm>
            <a:off x="457201" y="0"/>
            <a:ext cx="763388" cy="1028096"/>
            <a:chOff x="457201" y="0"/>
            <a:chExt cx="763388" cy="1028096"/>
          </a:xfrm>
        </p:grpSpPr>
        <p:sp>
          <p:nvSpPr>
            <p:cNvPr id="19" name="Suorakulmio 18"/>
            <p:cNvSpPr/>
            <p:nvPr userDrawn="1"/>
          </p:nvSpPr>
          <p:spPr>
            <a:xfrm>
              <a:off x="457201" y="0"/>
              <a:ext cx="763388" cy="10280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pic>
          <p:nvPicPr>
            <p:cNvPr id="20" name="Kuva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7118" y="165903"/>
              <a:ext cx="323551" cy="736410"/>
            </a:xfrm>
            <a:prstGeom prst="rect">
              <a:avLst/>
            </a:prstGeom>
          </p:spPr>
        </p:pic>
      </p:grpSp>
      <p:sp>
        <p:nvSpPr>
          <p:cNvPr id="15" name="Päivämäärän paikkamerkki 3"/>
          <p:cNvSpPr>
            <a:spLocks noGrp="1"/>
          </p:cNvSpPr>
          <p:nvPr userDrawn="1">
            <p:ph type="dt" sz="half" idx="11"/>
          </p:nvPr>
        </p:nvSpPr>
        <p:spPr>
          <a:xfrm>
            <a:off x="7617453" y="6592625"/>
            <a:ext cx="831227" cy="180989"/>
          </a:xfrm>
          <a:prstGeom prst="rect">
            <a:avLst/>
          </a:prstGeom>
        </p:spPr>
        <p:txBody>
          <a:bodyPr/>
          <a:lstStyle>
            <a:lvl1pPr algn="ctr">
              <a:defRPr sz="900">
                <a:solidFill>
                  <a:schemeClr val="bg1"/>
                </a:solidFill>
                <a:latin typeface="Helvetica" pitchFamily="34" charset="0"/>
              </a:defRPr>
            </a:lvl1pPr>
          </a:lstStyle>
          <a:p>
            <a:fld id="{B7B90E4D-7DF4-1147-9924-C5F332530C45}" type="datetime1">
              <a:rPr lang="fi-FI" smtClean="0"/>
              <a:t>6.2.2023</a:t>
            </a:fld>
            <a:endParaRPr lang="fi-FI" dirty="0"/>
          </a:p>
        </p:txBody>
      </p:sp>
    </p:spTree>
    <p:extLst>
      <p:ext uri="{BB962C8B-B14F-4D97-AF65-F5344CB8AC3E}">
        <p14:creationId xmlns:p14="http://schemas.microsoft.com/office/powerpoint/2010/main" val="1298052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Osan ylätunniste">
    <p:spTree>
      <p:nvGrpSpPr>
        <p:cNvPr id="1" name=""/>
        <p:cNvGrpSpPr/>
        <p:nvPr/>
      </p:nvGrpSpPr>
      <p:grpSpPr>
        <a:xfrm>
          <a:off x="0" y="0"/>
          <a:ext cx="0" cy="0"/>
          <a:chOff x="0" y="0"/>
          <a:chExt cx="0" cy="0"/>
        </a:xfrm>
      </p:grpSpPr>
      <p:pic>
        <p:nvPicPr>
          <p:cNvPr id="17" name="Kuva 16">
            <a:extLst>
              <a:ext uri="{FF2B5EF4-FFF2-40B4-BE49-F238E27FC236}">
                <a16:creationId xmlns:a16="http://schemas.microsoft.com/office/drawing/2014/main" id="{1D3501D2-E6A7-C545-BC02-02903D7B16BC}"/>
              </a:ext>
            </a:extLst>
          </p:cNvPr>
          <p:cNvPicPr>
            <a:picLocks noChangeAspect="1"/>
          </p:cNvPicPr>
          <p:nvPr userDrawn="1"/>
        </p:nvPicPr>
        <p:blipFill rotWithShape="1">
          <a:blip r:embed="rId2"/>
          <a:srcRect r="23775"/>
          <a:stretch/>
        </p:blipFill>
        <p:spPr>
          <a:xfrm>
            <a:off x="1760" y="-8425"/>
            <a:ext cx="9142240" cy="3773006"/>
          </a:xfrm>
          <a:prstGeom prst="rect">
            <a:avLst/>
          </a:prstGeom>
        </p:spPr>
      </p:pic>
      <p:sp>
        <p:nvSpPr>
          <p:cNvPr id="7" name="Suorakulmio 6"/>
          <p:cNvSpPr/>
          <p:nvPr userDrawn="1"/>
        </p:nvSpPr>
        <p:spPr>
          <a:xfrm>
            <a:off x="0" y="3877234"/>
            <a:ext cx="9144000" cy="2980766"/>
          </a:xfrm>
          <a:prstGeom prst="rect">
            <a:avLst/>
          </a:prstGeom>
          <a:solidFill>
            <a:srgbClr val="F15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sp>
        <p:nvSpPr>
          <p:cNvPr id="2" name="Otsikko 1"/>
          <p:cNvSpPr>
            <a:spLocks noGrp="1"/>
          </p:cNvSpPr>
          <p:nvPr>
            <p:ph type="title"/>
          </p:nvPr>
        </p:nvSpPr>
        <p:spPr>
          <a:xfrm>
            <a:off x="722313" y="4085663"/>
            <a:ext cx="7772400" cy="1043773"/>
          </a:xfrm>
        </p:spPr>
        <p:txBody>
          <a:bodyPr anchor="t">
            <a:normAutofit/>
          </a:bodyPr>
          <a:lstStyle>
            <a:lvl1pPr algn="l">
              <a:defRPr sz="3600" b="1" cap="none">
                <a:solidFill>
                  <a:schemeClr val="bg1"/>
                </a:solidFill>
                <a:latin typeface="Helvetica" pitchFamily="34" charset="0"/>
              </a:defRPr>
            </a:lvl1pPr>
          </a:lstStyle>
          <a:p>
            <a:r>
              <a:rPr lang="fi-FI" dirty="0"/>
              <a:t>Muokkaa perustyylejä naps.</a:t>
            </a:r>
          </a:p>
        </p:txBody>
      </p:sp>
      <p:sp>
        <p:nvSpPr>
          <p:cNvPr id="8" name="Suorakulmio 7"/>
          <p:cNvSpPr/>
          <p:nvPr userDrawn="1"/>
        </p:nvSpPr>
        <p:spPr>
          <a:xfrm>
            <a:off x="0" y="3764582"/>
            <a:ext cx="9144000" cy="1126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sp>
        <p:nvSpPr>
          <p:cNvPr id="10" name="Alatunnisteen paikkamerkki 4"/>
          <p:cNvSpPr>
            <a:spLocks noGrp="1"/>
          </p:cNvSpPr>
          <p:nvPr>
            <p:ph type="ftr" sz="quarter" idx="3"/>
          </p:nvPr>
        </p:nvSpPr>
        <p:spPr>
          <a:xfrm>
            <a:off x="5343907" y="6592625"/>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rgbClr val="002957"/>
                </a:solidFill>
              </a:rPr>
              <a:t>JYU. </a:t>
            </a:r>
            <a:r>
              <a:rPr lang="fi-FI" b="1"/>
              <a:t>Since 1863.</a:t>
            </a:r>
            <a:endParaRPr lang="fi-FI" b="1" dirty="0"/>
          </a:p>
        </p:txBody>
      </p:sp>
      <p:sp>
        <p:nvSpPr>
          <p:cNvPr id="11" name="Dian numeron paikkamerkki 5"/>
          <p:cNvSpPr>
            <a:spLocks noGrp="1"/>
          </p:cNvSpPr>
          <p:nvPr>
            <p:ph type="sldNum" sz="quarter" idx="4"/>
          </p:nvPr>
        </p:nvSpPr>
        <p:spPr>
          <a:xfrm>
            <a:off x="8564975" y="6592625"/>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2" name="Suora yhdysviiva 11"/>
          <p:cNvCxnSpPr/>
          <p:nvPr userDrawn="1"/>
        </p:nvCxnSpPr>
        <p:spPr>
          <a:xfrm>
            <a:off x="8503899"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uora yhdysviiva 12"/>
          <p:cNvCxnSpPr/>
          <p:nvPr userDrawn="1"/>
        </p:nvCxnSpPr>
        <p:spPr>
          <a:xfrm>
            <a:off x="7552916"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Tekstin paikkamerkki 2"/>
          <p:cNvSpPr>
            <a:spLocks noGrp="1"/>
          </p:cNvSpPr>
          <p:nvPr>
            <p:ph idx="10" hasCustomPrompt="1"/>
          </p:nvPr>
        </p:nvSpPr>
        <p:spPr>
          <a:xfrm>
            <a:off x="722312" y="5314392"/>
            <a:ext cx="7842663" cy="1177718"/>
          </a:xfrm>
          <a:prstGeom prst="rect">
            <a:avLst/>
          </a:prstGeom>
        </p:spPr>
        <p:txBody>
          <a:bodyPr vert="horz" lIns="91440" tIns="45720" rIns="91440" bIns="45720" rtlCol="0">
            <a:noAutofit/>
          </a:bodyPr>
          <a:lstStyle>
            <a:lvl1pPr>
              <a:buClr>
                <a:schemeClr val="bg1"/>
              </a:buClr>
              <a:defRPr sz="2000" b="1">
                <a:solidFill>
                  <a:schemeClr val="bg1"/>
                </a:solidFill>
                <a:latin typeface="Helvetica" pitchFamily="34" charset="0"/>
              </a:defRPr>
            </a:lvl1pPr>
            <a:lvl2pPr>
              <a:defRPr sz="1800" b="1">
                <a:solidFill>
                  <a:schemeClr val="bg1"/>
                </a:solidFill>
              </a:defRPr>
            </a:lvl2pPr>
            <a:lvl3pPr>
              <a:defRPr sz="1600" b="1">
                <a:solidFill>
                  <a:schemeClr val="bg1"/>
                </a:solidFill>
              </a:defRPr>
            </a:lvl3pPr>
            <a:lvl4pPr>
              <a:defRPr sz="1400" b="1">
                <a:solidFill>
                  <a:schemeClr val="bg1"/>
                </a:solidFill>
              </a:defRPr>
            </a:lvl4pPr>
            <a:lvl5pPr>
              <a:defRPr sz="1400" b="1">
                <a:solidFill>
                  <a:schemeClr val="bg1"/>
                </a:solidFill>
              </a:defRPr>
            </a:lvl5pPr>
          </a:lstStyle>
          <a:p>
            <a:pPr lvl="0"/>
            <a:r>
              <a:rPr lang="fi-FI" dirty="0"/>
              <a:t>Muokkaa tekstin perustyylejä napsauttamalla</a:t>
            </a:r>
          </a:p>
        </p:txBody>
      </p:sp>
      <p:grpSp>
        <p:nvGrpSpPr>
          <p:cNvPr id="3" name="Group 2"/>
          <p:cNvGrpSpPr/>
          <p:nvPr userDrawn="1"/>
        </p:nvGrpSpPr>
        <p:grpSpPr>
          <a:xfrm>
            <a:off x="457201" y="0"/>
            <a:ext cx="763388" cy="1028096"/>
            <a:chOff x="457201" y="0"/>
            <a:chExt cx="763388" cy="1028096"/>
          </a:xfrm>
        </p:grpSpPr>
        <p:sp>
          <p:nvSpPr>
            <p:cNvPr id="19" name="Suorakulmio 18"/>
            <p:cNvSpPr/>
            <p:nvPr userDrawn="1"/>
          </p:nvSpPr>
          <p:spPr>
            <a:xfrm>
              <a:off x="457201" y="0"/>
              <a:ext cx="763388" cy="10280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pic>
          <p:nvPicPr>
            <p:cNvPr id="20" name="Kuva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7118" y="165903"/>
              <a:ext cx="323551" cy="736410"/>
            </a:xfrm>
            <a:prstGeom prst="rect">
              <a:avLst/>
            </a:prstGeom>
          </p:spPr>
        </p:pic>
      </p:grpSp>
      <p:sp>
        <p:nvSpPr>
          <p:cNvPr id="15" name="Päivämäärän paikkamerkki 3"/>
          <p:cNvSpPr>
            <a:spLocks noGrp="1"/>
          </p:cNvSpPr>
          <p:nvPr userDrawn="1">
            <p:ph type="dt" sz="half" idx="11"/>
          </p:nvPr>
        </p:nvSpPr>
        <p:spPr>
          <a:xfrm>
            <a:off x="7617453" y="6592625"/>
            <a:ext cx="831227" cy="180989"/>
          </a:xfrm>
          <a:prstGeom prst="rect">
            <a:avLst/>
          </a:prstGeom>
        </p:spPr>
        <p:txBody>
          <a:bodyPr/>
          <a:lstStyle>
            <a:lvl1pPr algn="ctr">
              <a:defRPr sz="900">
                <a:solidFill>
                  <a:schemeClr val="bg1"/>
                </a:solidFill>
                <a:latin typeface="Helvetica" pitchFamily="34" charset="0"/>
              </a:defRPr>
            </a:lvl1pPr>
          </a:lstStyle>
          <a:p>
            <a:fld id="{B7B90E4D-7DF4-1147-9924-C5F332530C45}" type="datetime1">
              <a:rPr lang="fi-FI" smtClean="0"/>
              <a:t>6.2.2023</a:t>
            </a:fld>
            <a:endParaRPr lang="fi-FI" dirty="0"/>
          </a:p>
        </p:txBody>
      </p:sp>
    </p:spTree>
    <p:extLst>
      <p:ext uri="{BB962C8B-B14F-4D97-AF65-F5344CB8AC3E}">
        <p14:creationId xmlns:p14="http://schemas.microsoft.com/office/powerpoint/2010/main" val="40597169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Osan ylätunniste">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33FDC77D-3E2F-E646-AE4A-B1A999D8CC82}"/>
              </a:ext>
            </a:extLst>
          </p:cNvPr>
          <p:cNvPicPr>
            <a:picLocks noChangeAspect="1"/>
          </p:cNvPicPr>
          <p:nvPr userDrawn="1"/>
        </p:nvPicPr>
        <p:blipFill rotWithShape="1">
          <a:blip r:embed="rId2"/>
          <a:srcRect t="1968" b="21289"/>
          <a:stretch/>
        </p:blipFill>
        <p:spPr>
          <a:xfrm>
            <a:off x="0" y="8389"/>
            <a:ext cx="9144000" cy="3764581"/>
          </a:xfrm>
          <a:prstGeom prst="rect">
            <a:avLst/>
          </a:prstGeom>
        </p:spPr>
      </p:pic>
      <p:sp>
        <p:nvSpPr>
          <p:cNvPr id="7" name="Suorakulmio 6"/>
          <p:cNvSpPr/>
          <p:nvPr userDrawn="1"/>
        </p:nvSpPr>
        <p:spPr>
          <a:xfrm>
            <a:off x="0" y="3877234"/>
            <a:ext cx="9144000" cy="2980766"/>
          </a:xfrm>
          <a:prstGeom prst="rect">
            <a:avLst/>
          </a:prstGeom>
          <a:solidFill>
            <a:srgbClr val="0029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sp>
        <p:nvSpPr>
          <p:cNvPr id="8" name="Suorakulmio 7"/>
          <p:cNvSpPr/>
          <p:nvPr userDrawn="1"/>
        </p:nvSpPr>
        <p:spPr>
          <a:xfrm>
            <a:off x="0" y="3764582"/>
            <a:ext cx="9144000" cy="11265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sp>
        <p:nvSpPr>
          <p:cNvPr id="10" name="Alatunnisteen paikkamerkki 4"/>
          <p:cNvSpPr>
            <a:spLocks noGrp="1"/>
          </p:cNvSpPr>
          <p:nvPr>
            <p:ph type="ftr" sz="quarter" idx="3"/>
          </p:nvPr>
        </p:nvSpPr>
        <p:spPr>
          <a:xfrm>
            <a:off x="5343907" y="6592625"/>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chemeClr val="accent1"/>
                </a:solidFill>
              </a:rPr>
              <a:t>JYU.</a:t>
            </a:r>
            <a:r>
              <a:rPr lang="fi-FI" b="1"/>
              <a:t> Since 1863.</a:t>
            </a:r>
            <a:endParaRPr lang="fi-FI" b="1" dirty="0"/>
          </a:p>
        </p:txBody>
      </p:sp>
      <p:sp>
        <p:nvSpPr>
          <p:cNvPr id="11" name="Dian numeron paikkamerkki 5"/>
          <p:cNvSpPr>
            <a:spLocks noGrp="1"/>
          </p:cNvSpPr>
          <p:nvPr>
            <p:ph type="sldNum" sz="quarter" idx="4"/>
          </p:nvPr>
        </p:nvSpPr>
        <p:spPr>
          <a:xfrm>
            <a:off x="8564975" y="6592625"/>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2" name="Suora yhdysviiva 11"/>
          <p:cNvCxnSpPr/>
          <p:nvPr userDrawn="1"/>
        </p:nvCxnSpPr>
        <p:spPr>
          <a:xfrm>
            <a:off x="8503899"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uora yhdysviiva 12"/>
          <p:cNvCxnSpPr/>
          <p:nvPr userDrawn="1"/>
        </p:nvCxnSpPr>
        <p:spPr>
          <a:xfrm>
            <a:off x="7552916"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Otsikko 1"/>
          <p:cNvSpPr>
            <a:spLocks noGrp="1"/>
          </p:cNvSpPr>
          <p:nvPr>
            <p:ph type="title"/>
          </p:nvPr>
        </p:nvSpPr>
        <p:spPr>
          <a:xfrm>
            <a:off x="722313" y="4085663"/>
            <a:ext cx="7772400" cy="1043773"/>
          </a:xfrm>
        </p:spPr>
        <p:txBody>
          <a:bodyPr anchor="t">
            <a:normAutofit/>
          </a:bodyPr>
          <a:lstStyle>
            <a:lvl1pPr algn="l">
              <a:defRPr sz="3600" b="1" cap="none">
                <a:solidFill>
                  <a:schemeClr val="bg1"/>
                </a:solidFill>
                <a:latin typeface="Helvetica" pitchFamily="34" charset="0"/>
              </a:defRPr>
            </a:lvl1pPr>
          </a:lstStyle>
          <a:p>
            <a:r>
              <a:rPr lang="fi-FI" dirty="0"/>
              <a:t>Muokkaa perustyylejä naps.</a:t>
            </a:r>
          </a:p>
        </p:txBody>
      </p:sp>
      <p:sp>
        <p:nvSpPr>
          <p:cNvPr id="19" name="Tekstin paikkamerkki 2"/>
          <p:cNvSpPr>
            <a:spLocks noGrp="1"/>
          </p:cNvSpPr>
          <p:nvPr>
            <p:ph idx="10" hasCustomPrompt="1"/>
          </p:nvPr>
        </p:nvSpPr>
        <p:spPr>
          <a:xfrm>
            <a:off x="722312" y="5314392"/>
            <a:ext cx="7842663" cy="1177718"/>
          </a:xfrm>
          <a:prstGeom prst="rect">
            <a:avLst/>
          </a:prstGeom>
        </p:spPr>
        <p:txBody>
          <a:bodyPr vert="horz" lIns="91440" tIns="45720" rIns="91440" bIns="45720" rtlCol="0">
            <a:noAutofit/>
          </a:bodyPr>
          <a:lstStyle>
            <a:lvl1pPr marL="342900" indent="-342900" algn="l">
              <a:buClr>
                <a:schemeClr val="bg1"/>
              </a:buClr>
              <a:buFont typeface="Arial"/>
              <a:buChar char="•"/>
              <a:defRPr sz="2000" b="1">
                <a:solidFill>
                  <a:schemeClr val="bg1"/>
                </a:solidFill>
                <a:latin typeface="Helvetica" pitchFamily="34" charset="0"/>
              </a:defRPr>
            </a:lvl1pPr>
            <a:lvl2pPr>
              <a:defRPr sz="1800" b="1">
                <a:solidFill>
                  <a:schemeClr val="bg1"/>
                </a:solidFill>
              </a:defRPr>
            </a:lvl2pPr>
            <a:lvl3pPr>
              <a:defRPr sz="1600" b="1">
                <a:solidFill>
                  <a:schemeClr val="bg1"/>
                </a:solidFill>
              </a:defRPr>
            </a:lvl3pPr>
            <a:lvl4pPr>
              <a:defRPr sz="1400" b="1">
                <a:solidFill>
                  <a:schemeClr val="bg1"/>
                </a:solidFill>
              </a:defRPr>
            </a:lvl4pPr>
            <a:lvl5pPr>
              <a:defRPr sz="1400" b="1">
                <a:solidFill>
                  <a:schemeClr val="bg1"/>
                </a:solidFill>
              </a:defRPr>
            </a:lvl5pPr>
          </a:lstStyle>
          <a:p>
            <a:pPr lvl="0"/>
            <a:r>
              <a:rPr lang="fi-FI" dirty="0"/>
              <a:t>Muokkaa tekstin perustyylejä napsauttamalla</a:t>
            </a:r>
          </a:p>
        </p:txBody>
      </p:sp>
      <p:sp>
        <p:nvSpPr>
          <p:cNvPr id="15" name="Päivämäärän paikkamerkki 3"/>
          <p:cNvSpPr>
            <a:spLocks noGrp="1"/>
          </p:cNvSpPr>
          <p:nvPr>
            <p:ph type="dt" sz="half" idx="11"/>
          </p:nvPr>
        </p:nvSpPr>
        <p:spPr>
          <a:xfrm>
            <a:off x="7617453" y="6592625"/>
            <a:ext cx="831227" cy="180989"/>
          </a:xfrm>
          <a:prstGeom prst="rect">
            <a:avLst/>
          </a:prstGeom>
        </p:spPr>
        <p:txBody>
          <a:bodyPr/>
          <a:lstStyle>
            <a:lvl1pPr algn="ctr">
              <a:defRPr sz="900">
                <a:solidFill>
                  <a:schemeClr val="bg1"/>
                </a:solidFill>
                <a:latin typeface="Helvetica" pitchFamily="34" charset="0"/>
              </a:defRPr>
            </a:lvl1pPr>
          </a:lstStyle>
          <a:p>
            <a:fld id="{D7B9BBA6-F172-434C-89AD-53D81D5D74FD}" type="datetime1">
              <a:rPr lang="fi-FI" smtClean="0"/>
              <a:t>6.2.2023</a:t>
            </a:fld>
            <a:endParaRPr lang="fi-FI" dirty="0"/>
          </a:p>
        </p:txBody>
      </p:sp>
      <p:grpSp>
        <p:nvGrpSpPr>
          <p:cNvPr id="24" name="Group 23"/>
          <p:cNvGrpSpPr/>
          <p:nvPr userDrawn="1"/>
        </p:nvGrpSpPr>
        <p:grpSpPr>
          <a:xfrm>
            <a:off x="457201" y="0"/>
            <a:ext cx="763388" cy="1028096"/>
            <a:chOff x="457200" y="0"/>
            <a:chExt cx="763388" cy="1028096"/>
          </a:xfrm>
        </p:grpSpPr>
        <p:sp>
          <p:nvSpPr>
            <p:cNvPr id="25" name="Suorakulmio 15"/>
            <p:cNvSpPr/>
            <p:nvPr userDrawn="1"/>
          </p:nvSpPr>
          <p:spPr>
            <a:xfrm>
              <a:off x="457200" y="0"/>
              <a:ext cx="763388" cy="10280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pic>
          <p:nvPicPr>
            <p:cNvPr id="26" name="Kuva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7117" y="165903"/>
              <a:ext cx="323551" cy="736410"/>
            </a:xfrm>
            <a:prstGeom prst="rect">
              <a:avLst/>
            </a:prstGeom>
          </p:spPr>
        </p:pic>
      </p:grpSp>
    </p:spTree>
    <p:extLst>
      <p:ext uri="{BB962C8B-B14F-4D97-AF65-F5344CB8AC3E}">
        <p14:creationId xmlns:p14="http://schemas.microsoft.com/office/powerpoint/2010/main" val="473162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Osan ylätunniste">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1E7142E0-DDC2-7E47-9723-0E36A01813D7}"/>
              </a:ext>
            </a:extLst>
          </p:cNvPr>
          <p:cNvPicPr>
            <a:picLocks noChangeAspect="1"/>
          </p:cNvPicPr>
          <p:nvPr userDrawn="1"/>
        </p:nvPicPr>
        <p:blipFill rotWithShape="1">
          <a:blip r:embed="rId2"/>
          <a:srcRect r="2091"/>
          <a:stretch/>
        </p:blipFill>
        <p:spPr>
          <a:xfrm>
            <a:off x="-1" y="-12978"/>
            <a:ext cx="9144001" cy="3486428"/>
          </a:xfrm>
          <a:prstGeom prst="rect">
            <a:avLst/>
          </a:prstGeom>
        </p:spPr>
      </p:pic>
      <p:sp>
        <p:nvSpPr>
          <p:cNvPr id="13" name="Suorakulmio 12"/>
          <p:cNvSpPr/>
          <p:nvPr userDrawn="1"/>
        </p:nvSpPr>
        <p:spPr>
          <a:xfrm>
            <a:off x="0" y="6540486"/>
            <a:ext cx="9144000" cy="3236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accent1"/>
              </a:solidFill>
              <a:latin typeface="Helvetica" pitchFamily="34" charset="0"/>
            </a:endParaRPr>
          </a:p>
        </p:txBody>
      </p:sp>
      <p:sp>
        <p:nvSpPr>
          <p:cNvPr id="11" name="Suorakulmio 10"/>
          <p:cNvSpPr/>
          <p:nvPr userDrawn="1"/>
        </p:nvSpPr>
        <p:spPr>
          <a:xfrm>
            <a:off x="425824" y="2719294"/>
            <a:ext cx="4347882" cy="209923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sp>
        <p:nvSpPr>
          <p:cNvPr id="2" name="Otsikko 1"/>
          <p:cNvSpPr>
            <a:spLocks noGrp="1"/>
          </p:cNvSpPr>
          <p:nvPr>
            <p:ph type="title"/>
          </p:nvPr>
        </p:nvSpPr>
        <p:spPr>
          <a:xfrm>
            <a:off x="821764" y="3227296"/>
            <a:ext cx="3541059" cy="1763058"/>
          </a:xfrm>
        </p:spPr>
        <p:txBody>
          <a:bodyPr anchor="t">
            <a:normAutofit/>
          </a:bodyPr>
          <a:lstStyle>
            <a:lvl1pPr algn="l">
              <a:defRPr sz="3600" b="1" cap="none">
                <a:latin typeface="Helvetica" pitchFamily="34" charset="0"/>
              </a:defRPr>
            </a:lvl1pPr>
          </a:lstStyle>
          <a:p>
            <a:r>
              <a:rPr lang="fi-FI" dirty="0"/>
              <a:t>Muokkaa perustyylejä naps.</a:t>
            </a:r>
          </a:p>
        </p:txBody>
      </p:sp>
      <p:sp>
        <p:nvSpPr>
          <p:cNvPr id="3" name="Tekstin paikkamerkki 2"/>
          <p:cNvSpPr>
            <a:spLocks noGrp="1"/>
          </p:cNvSpPr>
          <p:nvPr>
            <p:ph type="body" idx="1"/>
          </p:nvPr>
        </p:nvSpPr>
        <p:spPr>
          <a:xfrm>
            <a:off x="821764" y="5162831"/>
            <a:ext cx="3541059" cy="1142345"/>
          </a:xfrm>
        </p:spPr>
        <p:txBody>
          <a:bodyPr anchor="t"/>
          <a:lstStyle>
            <a:lvl1pPr marL="0" indent="0">
              <a:buNone/>
              <a:defRPr sz="2000">
                <a:solidFill>
                  <a:schemeClr val="tx2"/>
                </a:solidFill>
                <a:latin typeface="Helvetica"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 napsauttamalla</a:t>
            </a:r>
          </a:p>
        </p:txBody>
      </p:sp>
      <p:sp>
        <p:nvSpPr>
          <p:cNvPr id="7" name="Päivämäärän paikkamerkki 3"/>
          <p:cNvSpPr>
            <a:spLocks noGrp="1"/>
          </p:cNvSpPr>
          <p:nvPr>
            <p:ph type="dt" sz="half" idx="2"/>
          </p:nvPr>
        </p:nvSpPr>
        <p:spPr>
          <a:xfrm>
            <a:off x="7617453" y="6592625"/>
            <a:ext cx="831227" cy="180989"/>
          </a:xfrm>
          <a:prstGeom prst="rect">
            <a:avLst/>
          </a:prstGeom>
        </p:spPr>
        <p:txBody>
          <a:bodyPr/>
          <a:lstStyle>
            <a:lvl1pPr algn="ctr">
              <a:defRPr sz="900">
                <a:solidFill>
                  <a:schemeClr val="bg1"/>
                </a:solidFill>
                <a:latin typeface="Helvetica" pitchFamily="34" charset="0"/>
              </a:defRPr>
            </a:lvl1pPr>
          </a:lstStyle>
          <a:p>
            <a:fld id="{16E5C5AF-6D6F-D644-9C80-9D05F775ED69}" type="datetime1">
              <a:rPr lang="fi-FI" smtClean="0"/>
              <a:t>6.2.2023</a:t>
            </a:fld>
            <a:endParaRPr lang="fi-FI" dirty="0"/>
          </a:p>
        </p:txBody>
      </p:sp>
      <p:sp>
        <p:nvSpPr>
          <p:cNvPr id="8" name="Alatunnisteen paikkamerkki 4"/>
          <p:cNvSpPr>
            <a:spLocks noGrp="1"/>
          </p:cNvSpPr>
          <p:nvPr>
            <p:ph type="ftr" sz="quarter" idx="3"/>
          </p:nvPr>
        </p:nvSpPr>
        <p:spPr>
          <a:xfrm>
            <a:off x="5343907" y="6592625"/>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chemeClr val="accent1"/>
                </a:solidFill>
              </a:rPr>
              <a:t>JYU. </a:t>
            </a:r>
            <a:r>
              <a:rPr lang="fi-FI" b="1" dirty="0" err="1"/>
              <a:t>Since</a:t>
            </a:r>
            <a:r>
              <a:rPr lang="fi-FI" b="1" dirty="0"/>
              <a:t> 1863.</a:t>
            </a:r>
          </a:p>
        </p:txBody>
      </p:sp>
      <p:sp>
        <p:nvSpPr>
          <p:cNvPr id="9" name="Dian numeron paikkamerkki 5"/>
          <p:cNvSpPr>
            <a:spLocks noGrp="1"/>
          </p:cNvSpPr>
          <p:nvPr>
            <p:ph type="sldNum" sz="quarter" idx="4"/>
          </p:nvPr>
        </p:nvSpPr>
        <p:spPr>
          <a:xfrm>
            <a:off x="8564975" y="6592625"/>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sp>
        <p:nvSpPr>
          <p:cNvPr id="12" name="Sisällön paikkamerkki 2"/>
          <p:cNvSpPr>
            <a:spLocks noGrp="1"/>
          </p:cNvSpPr>
          <p:nvPr>
            <p:ph sz="half" idx="11"/>
          </p:nvPr>
        </p:nvSpPr>
        <p:spPr>
          <a:xfrm>
            <a:off x="4908176" y="3937000"/>
            <a:ext cx="3904130" cy="2368176"/>
          </a:xfrm>
        </p:spPr>
        <p:txBody>
          <a:bodyPr>
            <a:normAutofit/>
          </a:bodyPr>
          <a:lstStyle>
            <a:lvl1pPr marL="0" indent="0">
              <a:buNone/>
              <a:defRPr sz="1400">
                <a:latin typeface="Helvetica"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vl6pPr>
              <a:defRPr sz="1800"/>
            </a:lvl6pPr>
            <a:lvl7pPr>
              <a:defRPr sz="1800"/>
            </a:lvl7pPr>
            <a:lvl8pPr>
              <a:defRPr sz="1800"/>
            </a:lvl8pPr>
            <a:lvl9pPr>
              <a:defRPr sz="1800"/>
            </a:lvl9pPr>
          </a:lstStyle>
          <a:p>
            <a:pPr lvl="0"/>
            <a:r>
              <a:rPr lang="fi-FI" dirty="0"/>
              <a:t>Muokkaa tekstin perustyylejä napsauttamalla</a:t>
            </a:r>
          </a:p>
        </p:txBody>
      </p:sp>
      <p:cxnSp>
        <p:nvCxnSpPr>
          <p:cNvPr id="16" name="Suora yhdysviiva 15"/>
          <p:cNvCxnSpPr/>
          <p:nvPr userDrawn="1"/>
        </p:nvCxnSpPr>
        <p:spPr>
          <a:xfrm>
            <a:off x="8503899"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uora yhdysviiva 16"/>
          <p:cNvCxnSpPr/>
          <p:nvPr userDrawn="1"/>
        </p:nvCxnSpPr>
        <p:spPr>
          <a:xfrm>
            <a:off x="7552916"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21" name="Group 20"/>
          <p:cNvGrpSpPr/>
          <p:nvPr userDrawn="1"/>
        </p:nvGrpSpPr>
        <p:grpSpPr>
          <a:xfrm>
            <a:off x="457201" y="0"/>
            <a:ext cx="763388" cy="1028096"/>
            <a:chOff x="457200" y="0"/>
            <a:chExt cx="763388" cy="1028096"/>
          </a:xfrm>
        </p:grpSpPr>
        <p:sp>
          <p:nvSpPr>
            <p:cNvPr id="22" name="Suorakulmio 15"/>
            <p:cNvSpPr/>
            <p:nvPr userDrawn="1"/>
          </p:nvSpPr>
          <p:spPr>
            <a:xfrm>
              <a:off x="457200" y="0"/>
              <a:ext cx="763388" cy="10280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pic>
          <p:nvPicPr>
            <p:cNvPr id="23" name="Kuva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7117" y="165903"/>
              <a:ext cx="323551" cy="736410"/>
            </a:xfrm>
            <a:prstGeom prst="rect">
              <a:avLst/>
            </a:prstGeom>
          </p:spPr>
        </p:pic>
      </p:grpSp>
    </p:spTree>
    <p:extLst>
      <p:ext uri="{BB962C8B-B14F-4D97-AF65-F5344CB8AC3E}">
        <p14:creationId xmlns:p14="http://schemas.microsoft.com/office/powerpoint/2010/main" val="33405008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Otsikko ja sisältö">
    <p:spTree>
      <p:nvGrpSpPr>
        <p:cNvPr id="1" name=""/>
        <p:cNvGrpSpPr/>
        <p:nvPr/>
      </p:nvGrpSpPr>
      <p:grpSpPr>
        <a:xfrm>
          <a:off x="0" y="0"/>
          <a:ext cx="0" cy="0"/>
          <a:chOff x="0" y="0"/>
          <a:chExt cx="0" cy="0"/>
        </a:xfrm>
      </p:grpSpPr>
      <p:sp>
        <p:nvSpPr>
          <p:cNvPr id="10" name="Suorakulmio 9"/>
          <p:cNvSpPr/>
          <p:nvPr userDrawn="1"/>
        </p:nvSpPr>
        <p:spPr>
          <a:xfrm>
            <a:off x="0" y="6540486"/>
            <a:ext cx="9144000" cy="3236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accent1"/>
              </a:solidFill>
              <a:latin typeface="Helvetica" pitchFamily="34" charset="0"/>
            </a:endParaRPr>
          </a:p>
        </p:txBody>
      </p:sp>
      <p:sp>
        <p:nvSpPr>
          <p:cNvPr id="5" name="Alatunnisteen paikkamerkki 4"/>
          <p:cNvSpPr>
            <a:spLocks noGrp="1"/>
          </p:cNvSpPr>
          <p:nvPr>
            <p:ph type="ftr" sz="quarter" idx="11"/>
          </p:nvPr>
        </p:nvSpPr>
        <p:spPr>
          <a:xfrm>
            <a:off x="5343907" y="6592625"/>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chemeClr val="accent1"/>
                </a:solidFill>
              </a:rPr>
              <a:t>JYU. </a:t>
            </a:r>
            <a:r>
              <a:rPr lang="fi-FI" b="1" dirty="0" err="1"/>
              <a:t>Since</a:t>
            </a:r>
            <a:r>
              <a:rPr lang="fi-FI" b="1" dirty="0"/>
              <a:t> 1863.</a:t>
            </a:r>
          </a:p>
        </p:txBody>
      </p:sp>
      <p:sp>
        <p:nvSpPr>
          <p:cNvPr id="6" name="Dian numeron paikkamerkki 5"/>
          <p:cNvSpPr>
            <a:spLocks noGrp="1"/>
          </p:cNvSpPr>
          <p:nvPr>
            <p:ph type="sldNum" sz="quarter" idx="12"/>
          </p:nvPr>
        </p:nvSpPr>
        <p:spPr>
          <a:xfrm>
            <a:off x="8564975" y="6592625"/>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4" name="Suora yhdysviiva 13"/>
          <p:cNvCxnSpPr/>
          <p:nvPr userDrawn="1"/>
        </p:nvCxnSpPr>
        <p:spPr>
          <a:xfrm>
            <a:off x="8503899"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uora yhdysviiva 14"/>
          <p:cNvCxnSpPr/>
          <p:nvPr userDrawn="1"/>
        </p:nvCxnSpPr>
        <p:spPr>
          <a:xfrm>
            <a:off x="7552916"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Otsikon paikkamerkki 1"/>
          <p:cNvSpPr>
            <a:spLocks noGrp="1"/>
          </p:cNvSpPr>
          <p:nvPr>
            <p:ph type="title"/>
          </p:nvPr>
        </p:nvSpPr>
        <p:spPr>
          <a:xfrm>
            <a:off x="457200" y="637578"/>
            <a:ext cx="7368419" cy="1019912"/>
          </a:xfrm>
          <a:prstGeom prst="rect">
            <a:avLst/>
          </a:prstGeom>
        </p:spPr>
        <p:txBody>
          <a:bodyPr vert="horz" lIns="91440" tIns="45720" rIns="91440" bIns="45720" rtlCol="0" anchor="ctr">
            <a:normAutofit/>
          </a:bodyPr>
          <a:lstStyle>
            <a:lvl1pPr>
              <a:defRPr>
                <a:latin typeface="Helvetica" pitchFamily="34" charset="0"/>
              </a:defRPr>
            </a:lvl1pPr>
          </a:lstStyle>
          <a:p>
            <a:r>
              <a:rPr lang="fi-FI" dirty="0"/>
              <a:t>Muokkaa perustyylejä naps.</a:t>
            </a:r>
          </a:p>
        </p:txBody>
      </p:sp>
      <p:sp>
        <p:nvSpPr>
          <p:cNvPr id="13" name="Tekstin paikkamerkki 2"/>
          <p:cNvSpPr>
            <a:spLocks noGrp="1"/>
          </p:cNvSpPr>
          <p:nvPr>
            <p:ph idx="1"/>
          </p:nvPr>
        </p:nvSpPr>
        <p:spPr>
          <a:xfrm>
            <a:off x="457200" y="1844699"/>
            <a:ext cx="8229600" cy="4557156"/>
          </a:xfrm>
          <a:prstGeom prst="rect">
            <a:avLst/>
          </a:prstGeom>
        </p:spPr>
        <p:txBody>
          <a:bodyPr vert="horz" lIns="91440" tIns="45720" rIns="91440" bIns="45720" rtlCol="0">
            <a:normAutofit/>
          </a:bodyPr>
          <a:lstStyle>
            <a:lvl1pPr>
              <a:defRPr>
                <a:latin typeface="Helvetica" pitchFamily="34" charset="0"/>
              </a:defRPr>
            </a:lvl1pPr>
            <a:lvl2pPr>
              <a:defRPr>
                <a:latin typeface="Helvetica" pitchFamily="34" charset="0"/>
              </a:defRPr>
            </a:lvl2pPr>
            <a:lvl3pPr>
              <a:defRPr>
                <a:latin typeface="Helvetica" pitchFamily="34" charset="0"/>
              </a:defRPr>
            </a:lvl3pPr>
            <a:lvl4pPr>
              <a:defRPr>
                <a:latin typeface="Helvetica" pitchFamily="34" charset="0"/>
              </a:defRPr>
            </a:lvl4pPr>
            <a:lvl5pPr>
              <a:defRPr>
                <a:latin typeface="Helvetica" pitchFamily="34" charset="0"/>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Päivämäärän paikkamerkki 3"/>
          <p:cNvSpPr>
            <a:spLocks noGrp="1"/>
          </p:cNvSpPr>
          <p:nvPr>
            <p:ph type="dt" sz="half" idx="10"/>
          </p:nvPr>
        </p:nvSpPr>
        <p:spPr>
          <a:xfrm>
            <a:off x="7617453" y="6592625"/>
            <a:ext cx="831227" cy="180989"/>
          </a:xfrm>
          <a:prstGeom prst="rect">
            <a:avLst/>
          </a:prstGeom>
        </p:spPr>
        <p:txBody>
          <a:bodyPr/>
          <a:lstStyle>
            <a:lvl1pPr algn="ctr">
              <a:defRPr sz="900">
                <a:solidFill>
                  <a:schemeClr val="bg1"/>
                </a:solidFill>
                <a:latin typeface="Helvetica" pitchFamily="34" charset="0"/>
              </a:defRPr>
            </a:lvl1pPr>
          </a:lstStyle>
          <a:p>
            <a:fld id="{F9D46576-D913-A841-B054-014875DAA31A}" type="datetime1">
              <a:rPr lang="fi-FI" smtClean="0"/>
              <a:t>6.2.2023</a:t>
            </a:fld>
            <a:endParaRPr lang="fi-FI" dirty="0"/>
          </a:p>
        </p:txBody>
      </p:sp>
    </p:spTree>
    <p:extLst>
      <p:ext uri="{BB962C8B-B14F-4D97-AF65-F5344CB8AC3E}">
        <p14:creationId xmlns:p14="http://schemas.microsoft.com/office/powerpoint/2010/main" val="15186789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15" name="Suorakulmio 9"/>
          <p:cNvSpPr/>
          <p:nvPr userDrawn="1"/>
        </p:nvSpPr>
        <p:spPr>
          <a:xfrm>
            <a:off x="0" y="6540486"/>
            <a:ext cx="9144000" cy="3236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accent1"/>
              </a:solidFill>
              <a:latin typeface="Helvetica" pitchFamily="34" charset="0"/>
            </a:endParaRPr>
          </a:p>
        </p:txBody>
      </p:sp>
      <p:sp>
        <p:nvSpPr>
          <p:cNvPr id="16" name="Alatunnisteen paikkamerkki 4"/>
          <p:cNvSpPr>
            <a:spLocks noGrp="1"/>
          </p:cNvSpPr>
          <p:nvPr>
            <p:ph type="ftr" sz="quarter" idx="11"/>
          </p:nvPr>
        </p:nvSpPr>
        <p:spPr>
          <a:xfrm>
            <a:off x="5343907" y="6592625"/>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chemeClr val="accent1"/>
                </a:solidFill>
              </a:rPr>
              <a:t>JYU. </a:t>
            </a:r>
            <a:r>
              <a:rPr lang="fi-FI" b="1" dirty="0" err="1"/>
              <a:t>Since</a:t>
            </a:r>
            <a:r>
              <a:rPr lang="fi-FI" b="1" dirty="0"/>
              <a:t> 1863.</a:t>
            </a:r>
          </a:p>
        </p:txBody>
      </p:sp>
      <p:sp>
        <p:nvSpPr>
          <p:cNvPr id="2" name="Otsikko 1"/>
          <p:cNvSpPr>
            <a:spLocks noGrp="1"/>
          </p:cNvSpPr>
          <p:nvPr>
            <p:ph type="title"/>
          </p:nvPr>
        </p:nvSpPr>
        <p:spPr/>
        <p:txBody>
          <a:bodyPr/>
          <a:lstStyle>
            <a:lvl1pPr>
              <a:defRPr>
                <a:latin typeface="Helvetica" pitchFamily="34" charset="0"/>
              </a:defRPr>
            </a:lvl1pPr>
          </a:lstStyle>
          <a:p>
            <a:r>
              <a:rPr lang="fi-FI" dirty="0"/>
              <a:t>Muokkaa perustyylejä naps.</a:t>
            </a:r>
          </a:p>
        </p:txBody>
      </p:sp>
      <p:sp>
        <p:nvSpPr>
          <p:cNvPr id="3" name="Sisällön paikkamerkki 2"/>
          <p:cNvSpPr>
            <a:spLocks noGrp="1"/>
          </p:cNvSpPr>
          <p:nvPr>
            <p:ph sz="half" idx="1"/>
          </p:nvPr>
        </p:nvSpPr>
        <p:spPr>
          <a:xfrm>
            <a:off x="457200" y="1844698"/>
            <a:ext cx="4038600" cy="4557157"/>
          </a:xfrm>
        </p:spPr>
        <p:txBody>
          <a:bodyPr/>
          <a:lstStyle>
            <a:lvl1pPr>
              <a:defRPr sz="2800">
                <a:latin typeface="Helvetica" pitchFamily="34" charset="0"/>
              </a:defRPr>
            </a:lvl1pPr>
            <a:lvl2pPr>
              <a:defRPr sz="2400">
                <a:latin typeface="Helvetica" pitchFamily="34" charset="0"/>
              </a:defRPr>
            </a:lvl2pPr>
            <a:lvl3pPr>
              <a:defRPr sz="2000">
                <a:latin typeface="Helvetica" pitchFamily="34" charset="0"/>
              </a:defRPr>
            </a:lvl3pPr>
            <a:lvl4pPr>
              <a:defRPr sz="1800">
                <a:latin typeface="Helvetica" pitchFamily="34" charset="0"/>
              </a:defRPr>
            </a:lvl4pPr>
            <a:lvl5pPr>
              <a:defRPr sz="1800">
                <a:latin typeface="Helvetica" pitchFamily="34" charset="0"/>
              </a:defRPr>
            </a:lvl5pPr>
            <a:lvl6pPr>
              <a:defRPr sz="1800"/>
            </a:lvl6pPr>
            <a:lvl7pPr>
              <a:defRPr sz="1800"/>
            </a:lvl7pPr>
            <a:lvl8pPr>
              <a:defRPr sz="1800"/>
            </a:lvl8pPr>
            <a:lvl9pPr>
              <a:defRPr sz="1800"/>
            </a:lvl9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p:cNvSpPr>
            <a:spLocks noGrp="1"/>
          </p:cNvSpPr>
          <p:nvPr>
            <p:ph sz="half" idx="2"/>
          </p:nvPr>
        </p:nvSpPr>
        <p:spPr>
          <a:xfrm>
            <a:off x="4648200" y="1844698"/>
            <a:ext cx="4038600" cy="4557157"/>
          </a:xfrm>
        </p:spPr>
        <p:txBody>
          <a:bodyPr/>
          <a:lstStyle>
            <a:lvl1pPr>
              <a:defRPr sz="2800">
                <a:latin typeface="Helvetica" pitchFamily="34" charset="0"/>
              </a:defRPr>
            </a:lvl1pPr>
            <a:lvl2pPr>
              <a:defRPr sz="2400">
                <a:latin typeface="Helvetica" pitchFamily="34" charset="0"/>
              </a:defRPr>
            </a:lvl2pPr>
            <a:lvl3pPr>
              <a:defRPr sz="2000">
                <a:latin typeface="Helvetica" pitchFamily="34" charset="0"/>
              </a:defRPr>
            </a:lvl3pPr>
            <a:lvl4pPr>
              <a:defRPr sz="1800">
                <a:latin typeface="Helvetica" pitchFamily="34" charset="0"/>
              </a:defRPr>
            </a:lvl4pPr>
            <a:lvl5pPr>
              <a:defRPr sz="1800">
                <a:latin typeface="Helvetica" pitchFamily="34" charset="0"/>
              </a:defRPr>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Dian numeron paikkamerkki 5"/>
          <p:cNvSpPr>
            <a:spLocks noGrp="1"/>
          </p:cNvSpPr>
          <p:nvPr>
            <p:ph type="sldNum" sz="quarter" idx="4"/>
          </p:nvPr>
        </p:nvSpPr>
        <p:spPr>
          <a:xfrm>
            <a:off x="8564975" y="6592625"/>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2" name="Suora yhdysviiva 11"/>
          <p:cNvCxnSpPr/>
          <p:nvPr userDrawn="1"/>
        </p:nvCxnSpPr>
        <p:spPr>
          <a:xfrm>
            <a:off x="8503899"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uora yhdysviiva 12"/>
          <p:cNvCxnSpPr/>
          <p:nvPr userDrawn="1"/>
        </p:nvCxnSpPr>
        <p:spPr>
          <a:xfrm>
            <a:off x="7552916"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Päivämäärän paikkamerkki 3"/>
          <p:cNvSpPr>
            <a:spLocks noGrp="1"/>
          </p:cNvSpPr>
          <p:nvPr>
            <p:ph type="dt" sz="half" idx="10"/>
          </p:nvPr>
        </p:nvSpPr>
        <p:spPr>
          <a:xfrm>
            <a:off x="7617453" y="6592625"/>
            <a:ext cx="831227" cy="180989"/>
          </a:xfrm>
          <a:prstGeom prst="rect">
            <a:avLst/>
          </a:prstGeom>
        </p:spPr>
        <p:txBody>
          <a:bodyPr/>
          <a:lstStyle>
            <a:lvl1pPr algn="ctr">
              <a:defRPr sz="900">
                <a:solidFill>
                  <a:schemeClr val="bg1"/>
                </a:solidFill>
                <a:latin typeface="Helvetica" pitchFamily="34" charset="0"/>
              </a:defRPr>
            </a:lvl1pPr>
          </a:lstStyle>
          <a:p>
            <a:fld id="{3368AA11-B73A-2C4F-B8FA-47C8C49BD118}" type="datetime1">
              <a:rPr lang="fi-FI" smtClean="0"/>
              <a:t>6.2.2023</a:t>
            </a:fld>
            <a:endParaRPr lang="fi-FI" dirty="0"/>
          </a:p>
        </p:txBody>
      </p:sp>
    </p:spTree>
    <p:extLst>
      <p:ext uri="{BB962C8B-B14F-4D97-AF65-F5344CB8AC3E}">
        <p14:creationId xmlns:p14="http://schemas.microsoft.com/office/powerpoint/2010/main" val="312635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17" name="Suorakulmio 9"/>
          <p:cNvSpPr/>
          <p:nvPr userDrawn="1"/>
        </p:nvSpPr>
        <p:spPr>
          <a:xfrm>
            <a:off x="0" y="6540486"/>
            <a:ext cx="9144000" cy="3236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accent1"/>
              </a:solidFill>
              <a:latin typeface="Helvetica" pitchFamily="34" charset="0"/>
            </a:endParaRPr>
          </a:p>
        </p:txBody>
      </p:sp>
      <p:sp>
        <p:nvSpPr>
          <p:cNvPr id="18" name="Alatunnisteen paikkamerkki 4"/>
          <p:cNvSpPr>
            <a:spLocks noGrp="1"/>
          </p:cNvSpPr>
          <p:nvPr>
            <p:ph type="ftr" sz="quarter" idx="11"/>
          </p:nvPr>
        </p:nvSpPr>
        <p:spPr>
          <a:xfrm>
            <a:off x="5343907" y="6592625"/>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chemeClr val="accent1"/>
                </a:solidFill>
              </a:rPr>
              <a:t>JYU. </a:t>
            </a:r>
            <a:r>
              <a:rPr lang="fi-FI" b="1" dirty="0" err="1"/>
              <a:t>Since</a:t>
            </a:r>
            <a:r>
              <a:rPr lang="fi-FI" b="1" dirty="0"/>
              <a:t> 1863.</a:t>
            </a:r>
          </a:p>
        </p:txBody>
      </p:sp>
      <p:sp>
        <p:nvSpPr>
          <p:cNvPr id="2" name="Otsikko 1"/>
          <p:cNvSpPr>
            <a:spLocks noGrp="1"/>
          </p:cNvSpPr>
          <p:nvPr>
            <p:ph type="title"/>
          </p:nvPr>
        </p:nvSpPr>
        <p:spPr/>
        <p:txBody>
          <a:bodyPr/>
          <a:lstStyle>
            <a:lvl1pPr>
              <a:defRPr>
                <a:latin typeface="Helvetica" pitchFamily="34" charset="0"/>
              </a:defRPr>
            </a:lvl1pPr>
          </a:lstStyle>
          <a:p>
            <a:r>
              <a:rPr lang="fi-FI" dirty="0"/>
              <a:t>Muokkaa perustyylejä naps.</a:t>
            </a:r>
          </a:p>
        </p:txBody>
      </p:sp>
      <p:sp>
        <p:nvSpPr>
          <p:cNvPr id="3" name="Tekstin paikkamerkki 2"/>
          <p:cNvSpPr>
            <a:spLocks noGrp="1"/>
          </p:cNvSpPr>
          <p:nvPr>
            <p:ph type="body" idx="1"/>
          </p:nvPr>
        </p:nvSpPr>
        <p:spPr>
          <a:xfrm>
            <a:off x="457200" y="1844698"/>
            <a:ext cx="4040188" cy="852391"/>
          </a:xfrm>
        </p:spPr>
        <p:txBody>
          <a:bodyPr anchor="b">
            <a:normAutofit/>
          </a:bodyPr>
          <a:lstStyle>
            <a:lvl1pPr marL="0" indent="0">
              <a:buNone/>
              <a:defRPr sz="2000" b="1">
                <a:latin typeface="Helvetic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4" name="Sisällön paikkamerkki 3"/>
          <p:cNvSpPr>
            <a:spLocks noGrp="1"/>
          </p:cNvSpPr>
          <p:nvPr>
            <p:ph sz="half" idx="2"/>
          </p:nvPr>
        </p:nvSpPr>
        <p:spPr>
          <a:xfrm>
            <a:off x="457200" y="2697089"/>
            <a:ext cx="4040188" cy="3704765"/>
          </a:xfrm>
        </p:spPr>
        <p:txBody>
          <a:bodyPr>
            <a:normAutofit/>
          </a:bodyPr>
          <a:lstStyle>
            <a:lvl1pPr>
              <a:defRPr sz="2000">
                <a:latin typeface="Helvetica" pitchFamily="34" charset="0"/>
              </a:defRPr>
            </a:lvl1pPr>
            <a:lvl2pPr>
              <a:defRPr sz="1800">
                <a:latin typeface="Helvetica" pitchFamily="34" charset="0"/>
              </a:defRPr>
            </a:lvl2pPr>
            <a:lvl3pPr>
              <a:defRPr sz="1600">
                <a:latin typeface="Helvetica" pitchFamily="34" charset="0"/>
              </a:defRPr>
            </a:lvl3pPr>
            <a:lvl4pPr>
              <a:defRPr sz="1400">
                <a:latin typeface="Helvetica" pitchFamily="34" charset="0"/>
              </a:defRPr>
            </a:lvl4pPr>
            <a:lvl5pPr>
              <a:defRPr sz="1400">
                <a:latin typeface="Helvetica" pitchFamily="34" charset="0"/>
              </a:defRPr>
            </a:lvl5pPr>
            <a:lvl6pPr>
              <a:defRPr sz="1600"/>
            </a:lvl6pPr>
            <a:lvl7pPr>
              <a:defRPr sz="1600"/>
            </a:lvl7pPr>
            <a:lvl8pPr>
              <a:defRPr sz="1600"/>
            </a:lvl8pPr>
            <a:lvl9pPr>
              <a:defRPr sz="1600"/>
            </a:lvl9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Tekstin paikkamerkki 4"/>
          <p:cNvSpPr>
            <a:spLocks noGrp="1"/>
          </p:cNvSpPr>
          <p:nvPr>
            <p:ph type="body" sz="quarter" idx="3"/>
          </p:nvPr>
        </p:nvSpPr>
        <p:spPr>
          <a:xfrm>
            <a:off x="4645025" y="1844698"/>
            <a:ext cx="4041775" cy="852391"/>
          </a:xfrm>
        </p:spPr>
        <p:txBody>
          <a:bodyPr anchor="b">
            <a:normAutofit/>
          </a:bodyPr>
          <a:lstStyle>
            <a:lvl1pPr marL="0" indent="0">
              <a:buNone/>
              <a:defRPr sz="2000" b="1">
                <a:latin typeface="Helvetic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6" name="Sisällön paikkamerkki 5"/>
          <p:cNvSpPr>
            <a:spLocks noGrp="1"/>
          </p:cNvSpPr>
          <p:nvPr>
            <p:ph sz="quarter" idx="4"/>
          </p:nvPr>
        </p:nvSpPr>
        <p:spPr>
          <a:xfrm>
            <a:off x="4645025" y="2697089"/>
            <a:ext cx="4041775" cy="3704765"/>
          </a:xfrm>
        </p:spPr>
        <p:txBody>
          <a:bodyPr>
            <a:normAutofit/>
          </a:bodyPr>
          <a:lstStyle>
            <a:lvl1pPr>
              <a:defRPr sz="2000">
                <a:latin typeface="Helvetica" pitchFamily="34" charset="0"/>
              </a:defRPr>
            </a:lvl1pPr>
            <a:lvl2pPr>
              <a:defRPr sz="1800">
                <a:latin typeface="Helvetica" pitchFamily="34" charset="0"/>
              </a:defRPr>
            </a:lvl2pPr>
            <a:lvl3pPr>
              <a:defRPr sz="1600">
                <a:latin typeface="Helvetica" pitchFamily="34" charset="0"/>
              </a:defRPr>
            </a:lvl3pPr>
            <a:lvl4pPr>
              <a:defRPr sz="1400">
                <a:latin typeface="Helvetica" pitchFamily="34" charset="0"/>
              </a:defRPr>
            </a:lvl4pPr>
            <a:lvl5pPr>
              <a:defRPr sz="1400">
                <a:latin typeface="Helvetica" pitchFamily="34" charset="0"/>
              </a:defRPr>
            </a:lvl5pPr>
            <a:lvl6pPr>
              <a:defRPr sz="1600"/>
            </a:lvl6pPr>
            <a:lvl7pPr>
              <a:defRPr sz="1600"/>
            </a:lvl7pPr>
            <a:lvl8pPr>
              <a:defRPr sz="1600"/>
            </a:lvl8pPr>
            <a:lvl9pPr>
              <a:defRPr sz="1600"/>
            </a:lvl9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Dian numeron paikkamerkki 5"/>
          <p:cNvSpPr>
            <a:spLocks noGrp="1"/>
          </p:cNvSpPr>
          <p:nvPr>
            <p:ph type="sldNum" sz="quarter" idx="12"/>
          </p:nvPr>
        </p:nvSpPr>
        <p:spPr>
          <a:xfrm>
            <a:off x="8564975" y="6592625"/>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4" name="Suora yhdysviiva 13"/>
          <p:cNvCxnSpPr/>
          <p:nvPr userDrawn="1"/>
        </p:nvCxnSpPr>
        <p:spPr>
          <a:xfrm>
            <a:off x="8503899"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uora yhdysviiva 14"/>
          <p:cNvCxnSpPr/>
          <p:nvPr userDrawn="1"/>
        </p:nvCxnSpPr>
        <p:spPr>
          <a:xfrm>
            <a:off x="7552916"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 name="Päivämäärän paikkamerkki 3"/>
          <p:cNvSpPr>
            <a:spLocks noGrp="1"/>
          </p:cNvSpPr>
          <p:nvPr>
            <p:ph type="dt" sz="half" idx="10"/>
          </p:nvPr>
        </p:nvSpPr>
        <p:spPr>
          <a:xfrm>
            <a:off x="7617453" y="6592625"/>
            <a:ext cx="831227" cy="180989"/>
          </a:xfrm>
          <a:prstGeom prst="rect">
            <a:avLst/>
          </a:prstGeom>
        </p:spPr>
        <p:txBody>
          <a:bodyPr/>
          <a:lstStyle>
            <a:lvl1pPr algn="ctr">
              <a:defRPr sz="900">
                <a:solidFill>
                  <a:schemeClr val="bg1"/>
                </a:solidFill>
                <a:latin typeface="Helvetica" pitchFamily="34" charset="0"/>
              </a:defRPr>
            </a:lvl1pPr>
          </a:lstStyle>
          <a:p>
            <a:fld id="{D124041A-D7AC-0740-969A-8B5B84F7A4B9}" type="datetime1">
              <a:rPr lang="fi-FI" smtClean="0"/>
              <a:t>6.2.2023</a:t>
            </a:fld>
            <a:endParaRPr lang="fi-FI" dirty="0"/>
          </a:p>
        </p:txBody>
      </p:sp>
    </p:spTree>
    <p:extLst>
      <p:ext uri="{BB962C8B-B14F-4D97-AF65-F5344CB8AC3E}">
        <p14:creationId xmlns:p14="http://schemas.microsoft.com/office/powerpoint/2010/main" val="8375778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13" name="Suorakulmio 9"/>
          <p:cNvSpPr/>
          <p:nvPr userDrawn="1"/>
        </p:nvSpPr>
        <p:spPr>
          <a:xfrm>
            <a:off x="0" y="6540486"/>
            <a:ext cx="9144000" cy="3236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accent1"/>
              </a:solidFill>
              <a:latin typeface="Helvetica" pitchFamily="34" charset="0"/>
            </a:endParaRPr>
          </a:p>
        </p:txBody>
      </p:sp>
      <p:sp>
        <p:nvSpPr>
          <p:cNvPr id="14" name="Alatunnisteen paikkamerkki 4"/>
          <p:cNvSpPr>
            <a:spLocks noGrp="1"/>
          </p:cNvSpPr>
          <p:nvPr>
            <p:ph type="ftr" sz="quarter" idx="11"/>
          </p:nvPr>
        </p:nvSpPr>
        <p:spPr>
          <a:xfrm>
            <a:off x="5343907" y="6592625"/>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chemeClr val="accent1"/>
                </a:solidFill>
              </a:rPr>
              <a:t>JYU. </a:t>
            </a:r>
            <a:r>
              <a:rPr lang="fi-FI" b="1" dirty="0" err="1"/>
              <a:t>Since</a:t>
            </a:r>
            <a:r>
              <a:rPr lang="fi-FI" b="1" dirty="0"/>
              <a:t> 1863.</a:t>
            </a:r>
          </a:p>
        </p:txBody>
      </p:sp>
      <p:sp>
        <p:nvSpPr>
          <p:cNvPr id="2" name="Otsikko 1"/>
          <p:cNvSpPr>
            <a:spLocks noGrp="1"/>
          </p:cNvSpPr>
          <p:nvPr>
            <p:ph type="title"/>
          </p:nvPr>
        </p:nvSpPr>
        <p:spPr/>
        <p:txBody>
          <a:bodyPr/>
          <a:lstStyle>
            <a:lvl1pPr>
              <a:defRPr>
                <a:latin typeface="Helvetica" pitchFamily="34" charset="0"/>
              </a:defRPr>
            </a:lvl1pPr>
          </a:lstStyle>
          <a:p>
            <a:r>
              <a:rPr lang="fi-FI"/>
              <a:t>Muokkaa perustyylejä naps.</a:t>
            </a:r>
          </a:p>
        </p:txBody>
      </p:sp>
      <p:sp>
        <p:nvSpPr>
          <p:cNvPr id="8" name="Dian numeron paikkamerkki 5"/>
          <p:cNvSpPr>
            <a:spLocks noGrp="1"/>
          </p:cNvSpPr>
          <p:nvPr>
            <p:ph type="sldNum" sz="quarter" idx="4"/>
          </p:nvPr>
        </p:nvSpPr>
        <p:spPr>
          <a:xfrm>
            <a:off x="8564975" y="6592625"/>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0" name="Suora yhdysviiva 9"/>
          <p:cNvCxnSpPr/>
          <p:nvPr userDrawn="1"/>
        </p:nvCxnSpPr>
        <p:spPr>
          <a:xfrm>
            <a:off x="8503899"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uora yhdysviiva 10"/>
          <p:cNvCxnSpPr/>
          <p:nvPr userDrawn="1"/>
        </p:nvCxnSpPr>
        <p:spPr>
          <a:xfrm>
            <a:off x="7552916"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Päivämäärän paikkamerkki 3"/>
          <p:cNvSpPr>
            <a:spLocks noGrp="1"/>
          </p:cNvSpPr>
          <p:nvPr>
            <p:ph type="dt" sz="half" idx="10"/>
          </p:nvPr>
        </p:nvSpPr>
        <p:spPr>
          <a:xfrm>
            <a:off x="7617453" y="6592625"/>
            <a:ext cx="831227" cy="180989"/>
          </a:xfrm>
          <a:prstGeom prst="rect">
            <a:avLst/>
          </a:prstGeom>
        </p:spPr>
        <p:txBody>
          <a:bodyPr/>
          <a:lstStyle>
            <a:lvl1pPr algn="ctr">
              <a:defRPr sz="900">
                <a:solidFill>
                  <a:schemeClr val="bg1"/>
                </a:solidFill>
                <a:latin typeface="Helvetica" pitchFamily="34" charset="0"/>
              </a:defRPr>
            </a:lvl1pPr>
          </a:lstStyle>
          <a:p>
            <a:fld id="{E08EE7EB-9CF6-FA43-A603-2C39D04C89C9}" type="datetime1">
              <a:rPr lang="fi-FI" smtClean="0"/>
              <a:t>6.2.2023</a:t>
            </a:fld>
            <a:endParaRPr lang="fi-FI" dirty="0"/>
          </a:p>
        </p:txBody>
      </p:sp>
    </p:spTree>
    <p:extLst>
      <p:ext uri="{BB962C8B-B14F-4D97-AF65-F5344CB8AC3E}">
        <p14:creationId xmlns:p14="http://schemas.microsoft.com/office/powerpoint/2010/main" val="31561484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12" name="Suorakulmio 9"/>
          <p:cNvSpPr/>
          <p:nvPr userDrawn="1"/>
        </p:nvSpPr>
        <p:spPr>
          <a:xfrm>
            <a:off x="0" y="6540486"/>
            <a:ext cx="9144000" cy="3236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accent1"/>
              </a:solidFill>
              <a:latin typeface="Helvetica" pitchFamily="34" charset="0"/>
            </a:endParaRPr>
          </a:p>
        </p:txBody>
      </p:sp>
      <p:sp>
        <p:nvSpPr>
          <p:cNvPr id="13" name="Alatunnisteen paikkamerkki 4"/>
          <p:cNvSpPr>
            <a:spLocks noGrp="1"/>
          </p:cNvSpPr>
          <p:nvPr>
            <p:ph type="ftr" sz="quarter" idx="11"/>
          </p:nvPr>
        </p:nvSpPr>
        <p:spPr>
          <a:xfrm>
            <a:off x="5343907" y="6592625"/>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chemeClr val="accent1"/>
                </a:solidFill>
              </a:rPr>
              <a:t>JYU. </a:t>
            </a:r>
            <a:r>
              <a:rPr lang="fi-FI" b="1" dirty="0" err="1"/>
              <a:t>Since</a:t>
            </a:r>
            <a:r>
              <a:rPr lang="fi-FI" b="1" dirty="0"/>
              <a:t> 1863.</a:t>
            </a:r>
          </a:p>
        </p:txBody>
      </p:sp>
      <p:sp>
        <p:nvSpPr>
          <p:cNvPr id="7" name="Dian numeron paikkamerkki 5"/>
          <p:cNvSpPr>
            <a:spLocks noGrp="1"/>
          </p:cNvSpPr>
          <p:nvPr>
            <p:ph type="sldNum" sz="quarter" idx="4"/>
          </p:nvPr>
        </p:nvSpPr>
        <p:spPr>
          <a:xfrm>
            <a:off x="8564975" y="6592625"/>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9" name="Suora yhdysviiva 8"/>
          <p:cNvCxnSpPr/>
          <p:nvPr userDrawn="1"/>
        </p:nvCxnSpPr>
        <p:spPr>
          <a:xfrm>
            <a:off x="8503899"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uora yhdysviiva 9"/>
          <p:cNvCxnSpPr/>
          <p:nvPr userDrawn="1"/>
        </p:nvCxnSpPr>
        <p:spPr>
          <a:xfrm>
            <a:off x="7552916"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Päivämäärän paikkamerkki 3"/>
          <p:cNvSpPr>
            <a:spLocks noGrp="1"/>
          </p:cNvSpPr>
          <p:nvPr>
            <p:ph type="dt" sz="half" idx="10"/>
          </p:nvPr>
        </p:nvSpPr>
        <p:spPr>
          <a:xfrm>
            <a:off x="7617453" y="6592625"/>
            <a:ext cx="831227" cy="180989"/>
          </a:xfrm>
          <a:prstGeom prst="rect">
            <a:avLst/>
          </a:prstGeom>
        </p:spPr>
        <p:txBody>
          <a:bodyPr/>
          <a:lstStyle>
            <a:lvl1pPr algn="ctr">
              <a:defRPr sz="900">
                <a:solidFill>
                  <a:schemeClr val="bg1"/>
                </a:solidFill>
                <a:latin typeface="Helvetica" pitchFamily="34" charset="0"/>
              </a:defRPr>
            </a:lvl1pPr>
          </a:lstStyle>
          <a:p>
            <a:fld id="{36629496-E812-CC43-9126-819AE9AD3245}" type="datetime1">
              <a:rPr lang="fi-FI" smtClean="0"/>
              <a:t>6.2.2023</a:t>
            </a:fld>
            <a:endParaRPr lang="fi-FI" dirty="0"/>
          </a:p>
        </p:txBody>
      </p:sp>
    </p:spTree>
    <p:extLst>
      <p:ext uri="{BB962C8B-B14F-4D97-AF65-F5344CB8AC3E}">
        <p14:creationId xmlns:p14="http://schemas.microsoft.com/office/powerpoint/2010/main" val="2832733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Väliotsikkodia 1">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0C746FAB-B414-F348-A367-6B911967A1A9}"/>
              </a:ext>
            </a:extLst>
          </p:cNvPr>
          <p:cNvPicPr>
            <a:picLocks noChangeAspect="1"/>
          </p:cNvPicPr>
          <p:nvPr userDrawn="1"/>
        </p:nvPicPr>
        <p:blipFill rotWithShape="1">
          <a:blip r:embed="rId2"/>
          <a:srcRect l="25093" t="1792" r="-12"/>
          <a:stretch/>
        </p:blipFill>
        <p:spPr>
          <a:xfrm>
            <a:off x="0" y="0"/>
            <a:ext cx="9144000" cy="6534764"/>
          </a:xfrm>
          <a:prstGeom prst="rect">
            <a:avLst/>
          </a:prstGeom>
        </p:spPr>
      </p:pic>
      <p:sp>
        <p:nvSpPr>
          <p:cNvPr id="2" name="Otsikko 1"/>
          <p:cNvSpPr>
            <a:spLocks noGrp="1"/>
          </p:cNvSpPr>
          <p:nvPr>
            <p:ph type="ctrTitle"/>
          </p:nvPr>
        </p:nvSpPr>
        <p:spPr>
          <a:xfrm>
            <a:off x="457200" y="2728181"/>
            <a:ext cx="4411494" cy="1906777"/>
          </a:xfrm>
          <a:effectLst>
            <a:outerShdw blurRad="76200" dist="38100" dir="2700000" algn="tl" rotWithShape="0">
              <a:schemeClr val="tx2">
                <a:alpha val="60000"/>
              </a:schemeClr>
            </a:outerShdw>
          </a:effectLst>
        </p:spPr>
        <p:txBody>
          <a:bodyPr anchor="b">
            <a:noAutofit/>
          </a:bodyPr>
          <a:lstStyle>
            <a:lvl1pPr algn="l">
              <a:defRPr sz="4000">
                <a:solidFill>
                  <a:schemeClr val="bg1"/>
                </a:solidFill>
                <a:latin typeface="Helvetica" pitchFamily="34" charset="0"/>
              </a:defRPr>
            </a:lvl1pPr>
          </a:lstStyle>
          <a:p>
            <a:r>
              <a:rPr lang="fi-FI"/>
              <a:t>Muokkaa perustyyl. napsautt.</a:t>
            </a:r>
            <a:endParaRPr lang="fi-FI" dirty="0"/>
          </a:p>
        </p:txBody>
      </p:sp>
      <p:sp>
        <p:nvSpPr>
          <p:cNvPr id="3" name="Alaotsikko 2"/>
          <p:cNvSpPr>
            <a:spLocks noGrp="1"/>
          </p:cNvSpPr>
          <p:nvPr>
            <p:ph type="subTitle" idx="1"/>
          </p:nvPr>
        </p:nvSpPr>
        <p:spPr>
          <a:xfrm>
            <a:off x="457200" y="4745298"/>
            <a:ext cx="4411494" cy="1106530"/>
          </a:xfrm>
          <a:effectLst>
            <a:outerShdw blurRad="76200" dist="38100" dir="2700000" algn="tl" rotWithShape="0">
              <a:schemeClr val="tx2">
                <a:alpha val="60000"/>
              </a:schemeClr>
            </a:outerShdw>
          </a:effectLst>
        </p:spPr>
        <p:txBody>
          <a:bodyPr>
            <a:normAutofit/>
          </a:bodyPr>
          <a:lstStyle>
            <a:lvl1pPr marL="0" indent="0" algn="l">
              <a:buNone/>
              <a:defRPr sz="2400">
                <a:solidFill>
                  <a:srgbClr val="FFFFFF"/>
                </a:solidFill>
                <a:latin typeface="Helvetic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fi-FI" dirty="0"/>
          </a:p>
        </p:txBody>
      </p:sp>
      <p:sp>
        <p:nvSpPr>
          <p:cNvPr id="18" name="Alatunnisteen paikkamerkki 4"/>
          <p:cNvSpPr>
            <a:spLocks noGrp="1"/>
          </p:cNvSpPr>
          <p:nvPr>
            <p:ph type="ftr" sz="quarter" idx="3"/>
          </p:nvPr>
        </p:nvSpPr>
        <p:spPr>
          <a:xfrm>
            <a:off x="5343907" y="6592625"/>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chemeClr val="accent1"/>
                </a:solidFill>
              </a:rPr>
              <a:t>JYU.</a:t>
            </a:r>
            <a:r>
              <a:rPr lang="fi-FI" b="1"/>
              <a:t> Since 1863.</a:t>
            </a:r>
            <a:endParaRPr lang="fi-FI" b="1" dirty="0"/>
          </a:p>
        </p:txBody>
      </p:sp>
      <p:sp>
        <p:nvSpPr>
          <p:cNvPr id="19" name="Dian numeron paikkamerkki 5"/>
          <p:cNvSpPr>
            <a:spLocks noGrp="1"/>
          </p:cNvSpPr>
          <p:nvPr>
            <p:ph type="sldNum" sz="quarter" idx="4"/>
          </p:nvPr>
        </p:nvSpPr>
        <p:spPr>
          <a:xfrm>
            <a:off x="8564975" y="6592625"/>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20" name="Suora yhdysviiva 19"/>
          <p:cNvCxnSpPr/>
          <p:nvPr userDrawn="1"/>
        </p:nvCxnSpPr>
        <p:spPr>
          <a:xfrm>
            <a:off x="8503899"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uora yhdysviiva 20"/>
          <p:cNvCxnSpPr/>
          <p:nvPr userDrawn="1"/>
        </p:nvCxnSpPr>
        <p:spPr>
          <a:xfrm>
            <a:off x="7552916"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4" name="Group 3"/>
          <p:cNvGrpSpPr/>
          <p:nvPr userDrawn="1"/>
        </p:nvGrpSpPr>
        <p:grpSpPr>
          <a:xfrm>
            <a:off x="457200" y="0"/>
            <a:ext cx="763388" cy="1028096"/>
            <a:chOff x="457200" y="0"/>
            <a:chExt cx="763388" cy="1028096"/>
          </a:xfrm>
        </p:grpSpPr>
        <p:sp>
          <p:nvSpPr>
            <p:cNvPr id="16" name="Suorakulmio 15"/>
            <p:cNvSpPr/>
            <p:nvPr userDrawn="1"/>
          </p:nvSpPr>
          <p:spPr>
            <a:xfrm>
              <a:off x="457200" y="0"/>
              <a:ext cx="763388" cy="10280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pic>
          <p:nvPicPr>
            <p:cNvPr id="22" name="Kuva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7117" y="165903"/>
              <a:ext cx="323551" cy="736410"/>
            </a:xfrm>
            <a:prstGeom prst="rect">
              <a:avLst/>
            </a:prstGeom>
          </p:spPr>
        </p:pic>
      </p:grpSp>
      <p:sp>
        <p:nvSpPr>
          <p:cNvPr id="14" name="Päivämäärän paikkamerkki 3"/>
          <p:cNvSpPr>
            <a:spLocks noGrp="1"/>
          </p:cNvSpPr>
          <p:nvPr userDrawn="1">
            <p:ph type="dt" sz="half" idx="10"/>
          </p:nvPr>
        </p:nvSpPr>
        <p:spPr>
          <a:xfrm>
            <a:off x="7617453" y="6592625"/>
            <a:ext cx="831227" cy="180989"/>
          </a:xfrm>
          <a:prstGeom prst="rect">
            <a:avLst/>
          </a:prstGeom>
        </p:spPr>
        <p:txBody>
          <a:bodyPr/>
          <a:lstStyle>
            <a:lvl1pPr algn="ctr">
              <a:defRPr sz="900">
                <a:solidFill>
                  <a:schemeClr val="bg1"/>
                </a:solidFill>
                <a:latin typeface="Helvetica" pitchFamily="34" charset="0"/>
              </a:defRPr>
            </a:lvl1pPr>
          </a:lstStyle>
          <a:p>
            <a:fld id="{67A43509-38E6-B147-9C40-427D60F0ED1A}" type="datetime1">
              <a:rPr lang="fi-FI" smtClean="0"/>
              <a:t>6.2.2023</a:t>
            </a:fld>
            <a:endParaRPr lang="fi-FI" dirty="0"/>
          </a:p>
        </p:txBody>
      </p:sp>
    </p:spTree>
    <p:extLst>
      <p:ext uri="{BB962C8B-B14F-4D97-AF65-F5344CB8AC3E}">
        <p14:creationId xmlns:p14="http://schemas.microsoft.com/office/powerpoint/2010/main" val="26672077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15" name="Suorakulmio 9"/>
          <p:cNvSpPr/>
          <p:nvPr userDrawn="1"/>
        </p:nvSpPr>
        <p:spPr>
          <a:xfrm>
            <a:off x="0" y="6540486"/>
            <a:ext cx="9144000" cy="3236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accent1"/>
              </a:solidFill>
              <a:latin typeface="Helvetica" pitchFamily="34" charset="0"/>
            </a:endParaRPr>
          </a:p>
        </p:txBody>
      </p:sp>
      <p:sp>
        <p:nvSpPr>
          <p:cNvPr id="16" name="Alatunnisteen paikkamerkki 4"/>
          <p:cNvSpPr>
            <a:spLocks noGrp="1"/>
          </p:cNvSpPr>
          <p:nvPr>
            <p:ph type="ftr" sz="quarter" idx="11"/>
          </p:nvPr>
        </p:nvSpPr>
        <p:spPr>
          <a:xfrm>
            <a:off x="5343907" y="6592625"/>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chemeClr val="accent1"/>
                </a:solidFill>
              </a:rPr>
              <a:t>JYU. </a:t>
            </a:r>
            <a:r>
              <a:rPr lang="fi-FI" b="1" dirty="0" err="1"/>
              <a:t>Since</a:t>
            </a:r>
            <a:r>
              <a:rPr lang="fi-FI" b="1" dirty="0"/>
              <a:t> 1863.</a:t>
            </a:r>
          </a:p>
        </p:txBody>
      </p:sp>
      <p:sp>
        <p:nvSpPr>
          <p:cNvPr id="2" name="Otsikko 1"/>
          <p:cNvSpPr>
            <a:spLocks noGrp="1"/>
          </p:cNvSpPr>
          <p:nvPr>
            <p:ph type="title"/>
          </p:nvPr>
        </p:nvSpPr>
        <p:spPr>
          <a:xfrm>
            <a:off x="457200" y="1341344"/>
            <a:ext cx="3008313" cy="1162050"/>
          </a:xfrm>
        </p:spPr>
        <p:txBody>
          <a:bodyPr anchor="b">
            <a:normAutofit/>
          </a:bodyPr>
          <a:lstStyle>
            <a:lvl1pPr algn="l">
              <a:defRPr sz="2400" b="1">
                <a:latin typeface="Helvetica" pitchFamily="34" charset="0"/>
              </a:defRPr>
            </a:lvl1pPr>
          </a:lstStyle>
          <a:p>
            <a:r>
              <a:rPr lang="fi-FI" dirty="0"/>
              <a:t>Muokkaa perustyylejä naps.</a:t>
            </a:r>
          </a:p>
        </p:txBody>
      </p:sp>
      <p:sp>
        <p:nvSpPr>
          <p:cNvPr id="3" name="Sisällön paikkamerkki 2"/>
          <p:cNvSpPr>
            <a:spLocks noGrp="1"/>
          </p:cNvSpPr>
          <p:nvPr>
            <p:ph idx="1"/>
          </p:nvPr>
        </p:nvSpPr>
        <p:spPr>
          <a:xfrm>
            <a:off x="3575050" y="1341344"/>
            <a:ext cx="5111750" cy="5001185"/>
          </a:xfrm>
        </p:spPr>
        <p:txBody>
          <a:bodyPr>
            <a:normAutofit/>
          </a:bodyPr>
          <a:lstStyle>
            <a:lvl1pPr>
              <a:defRPr sz="2800">
                <a:latin typeface="Helvetica" pitchFamily="34" charset="0"/>
              </a:defRPr>
            </a:lvl1pPr>
            <a:lvl2pPr>
              <a:defRPr sz="2400">
                <a:latin typeface="Helvetica" pitchFamily="34" charset="0"/>
              </a:defRPr>
            </a:lvl2pPr>
            <a:lvl3pPr>
              <a:defRPr sz="2000">
                <a:latin typeface="Helvetica" pitchFamily="34" charset="0"/>
              </a:defRPr>
            </a:lvl3pPr>
            <a:lvl4pPr>
              <a:defRPr sz="1800">
                <a:latin typeface="Helvetica" pitchFamily="34" charset="0"/>
              </a:defRPr>
            </a:lvl4pPr>
            <a:lvl5pPr>
              <a:defRPr sz="1800">
                <a:latin typeface="Helvetica" pitchFamily="34" charset="0"/>
              </a:defRPr>
            </a:lvl5pPr>
            <a:lvl6pPr>
              <a:defRPr sz="2000"/>
            </a:lvl6pPr>
            <a:lvl7pPr>
              <a:defRPr sz="2000"/>
            </a:lvl7pPr>
            <a:lvl8pPr>
              <a:defRPr sz="2000"/>
            </a:lvl8pPr>
            <a:lvl9pPr>
              <a:defRPr sz="2000"/>
            </a:lvl9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Tekstin paikkamerkki 3"/>
          <p:cNvSpPr>
            <a:spLocks noGrp="1"/>
          </p:cNvSpPr>
          <p:nvPr>
            <p:ph type="body" sz="half" idx="2"/>
          </p:nvPr>
        </p:nvSpPr>
        <p:spPr>
          <a:xfrm>
            <a:off x="457200" y="2503394"/>
            <a:ext cx="3008313" cy="3839135"/>
          </a:xfrm>
        </p:spPr>
        <p:txBody>
          <a:bodyPr/>
          <a:lstStyle>
            <a:lvl1pPr marL="0" indent="0">
              <a:buNone/>
              <a:defRPr sz="1400">
                <a:latin typeface="Helvetic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 napsauttamalla</a:t>
            </a:r>
          </a:p>
        </p:txBody>
      </p:sp>
      <p:sp>
        <p:nvSpPr>
          <p:cNvPr id="10" name="Dian numeron paikkamerkki 5"/>
          <p:cNvSpPr>
            <a:spLocks noGrp="1"/>
          </p:cNvSpPr>
          <p:nvPr>
            <p:ph type="sldNum" sz="quarter" idx="4"/>
          </p:nvPr>
        </p:nvSpPr>
        <p:spPr>
          <a:xfrm>
            <a:off x="8564975" y="6592625"/>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2" name="Suora yhdysviiva 11"/>
          <p:cNvCxnSpPr/>
          <p:nvPr userDrawn="1"/>
        </p:nvCxnSpPr>
        <p:spPr>
          <a:xfrm>
            <a:off x="8503899"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uora yhdysviiva 12"/>
          <p:cNvCxnSpPr/>
          <p:nvPr userDrawn="1"/>
        </p:nvCxnSpPr>
        <p:spPr>
          <a:xfrm>
            <a:off x="7552916"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Päivämäärän paikkamerkki 3"/>
          <p:cNvSpPr>
            <a:spLocks noGrp="1"/>
          </p:cNvSpPr>
          <p:nvPr>
            <p:ph type="dt" sz="half" idx="10"/>
          </p:nvPr>
        </p:nvSpPr>
        <p:spPr>
          <a:xfrm>
            <a:off x="7617453" y="6592625"/>
            <a:ext cx="831227" cy="180989"/>
          </a:xfrm>
          <a:prstGeom prst="rect">
            <a:avLst/>
          </a:prstGeom>
        </p:spPr>
        <p:txBody>
          <a:bodyPr/>
          <a:lstStyle>
            <a:lvl1pPr algn="ctr">
              <a:defRPr sz="900">
                <a:solidFill>
                  <a:schemeClr val="bg1"/>
                </a:solidFill>
                <a:latin typeface="Helvetica" pitchFamily="34" charset="0"/>
              </a:defRPr>
            </a:lvl1pPr>
          </a:lstStyle>
          <a:p>
            <a:fld id="{226E5785-7056-6940-8594-7ED6FA4BE640}" type="datetime1">
              <a:rPr lang="fi-FI" smtClean="0"/>
              <a:t>6.2.2023</a:t>
            </a:fld>
            <a:endParaRPr lang="fi-FI" dirty="0"/>
          </a:p>
        </p:txBody>
      </p:sp>
    </p:spTree>
    <p:extLst>
      <p:ext uri="{BB962C8B-B14F-4D97-AF65-F5344CB8AC3E}">
        <p14:creationId xmlns:p14="http://schemas.microsoft.com/office/powerpoint/2010/main" val="24070544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11" name="Suorakulmio 9"/>
          <p:cNvSpPr/>
          <p:nvPr userDrawn="1"/>
        </p:nvSpPr>
        <p:spPr>
          <a:xfrm>
            <a:off x="0" y="6540486"/>
            <a:ext cx="9144000" cy="3236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accent1"/>
              </a:solidFill>
              <a:latin typeface="Helvetica" pitchFamily="34" charset="0"/>
            </a:endParaRPr>
          </a:p>
        </p:txBody>
      </p:sp>
      <p:sp>
        <p:nvSpPr>
          <p:cNvPr id="15" name="Alatunnisteen paikkamerkki 4"/>
          <p:cNvSpPr>
            <a:spLocks noGrp="1"/>
          </p:cNvSpPr>
          <p:nvPr>
            <p:ph type="ftr" sz="quarter" idx="11"/>
          </p:nvPr>
        </p:nvSpPr>
        <p:spPr>
          <a:xfrm>
            <a:off x="5343907" y="6592625"/>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chemeClr val="accent1"/>
                </a:solidFill>
              </a:rPr>
              <a:t>JYU. </a:t>
            </a:r>
            <a:r>
              <a:rPr lang="fi-FI" b="1" dirty="0" err="1"/>
              <a:t>Since</a:t>
            </a:r>
            <a:r>
              <a:rPr lang="fi-FI" b="1" dirty="0"/>
              <a:t> 1863.</a:t>
            </a:r>
          </a:p>
        </p:txBody>
      </p:sp>
      <p:sp>
        <p:nvSpPr>
          <p:cNvPr id="2" name="Otsikko 1"/>
          <p:cNvSpPr>
            <a:spLocks noGrp="1"/>
          </p:cNvSpPr>
          <p:nvPr>
            <p:ph type="title"/>
          </p:nvPr>
        </p:nvSpPr>
        <p:spPr>
          <a:xfrm>
            <a:off x="1792288" y="4800600"/>
            <a:ext cx="5486400" cy="566738"/>
          </a:xfrm>
        </p:spPr>
        <p:txBody>
          <a:bodyPr anchor="b">
            <a:normAutofit/>
          </a:bodyPr>
          <a:lstStyle>
            <a:lvl1pPr algn="l">
              <a:defRPr sz="2400" b="1">
                <a:latin typeface="Helvetica" pitchFamily="34" charset="0"/>
              </a:defRPr>
            </a:lvl1pPr>
          </a:lstStyle>
          <a:p>
            <a:r>
              <a:rPr lang="fi-FI" dirty="0"/>
              <a:t>Muokkaa perustyylejä naps.</a:t>
            </a:r>
          </a:p>
        </p:txBody>
      </p:sp>
      <p:sp>
        <p:nvSpPr>
          <p:cNvPr id="3" name="Kuvan paikkamerkki 2"/>
          <p:cNvSpPr>
            <a:spLocks noGrp="1"/>
          </p:cNvSpPr>
          <p:nvPr>
            <p:ph type="pic" idx="1"/>
          </p:nvPr>
        </p:nvSpPr>
        <p:spPr>
          <a:xfrm>
            <a:off x="1792288" y="612775"/>
            <a:ext cx="5486400" cy="4114800"/>
          </a:xfrm>
        </p:spPr>
        <p:txBody>
          <a:bodyPr/>
          <a:lstStyle>
            <a:lvl1pPr marL="0" indent="0">
              <a:buNone/>
              <a:defRPr sz="3200">
                <a:latin typeface="Helvetica"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atin typeface="Helvetic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cxnSp>
        <p:nvCxnSpPr>
          <p:cNvPr id="9" name="Suora yhdysviiva 8"/>
          <p:cNvCxnSpPr/>
          <p:nvPr userDrawn="1"/>
        </p:nvCxnSpPr>
        <p:spPr>
          <a:xfrm>
            <a:off x="8503899"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uora yhdysviiva 9"/>
          <p:cNvCxnSpPr/>
          <p:nvPr userDrawn="1"/>
        </p:nvCxnSpPr>
        <p:spPr>
          <a:xfrm>
            <a:off x="7552916"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Dian numeron paikkamerkki 5"/>
          <p:cNvSpPr>
            <a:spLocks noGrp="1"/>
          </p:cNvSpPr>
          <p:nvPr>
            <p:ph type="sldNum" sz="quarter" idx="4"/>
          </p:nvPr>
        </p:nvSpPr>
        <p:spPr>
          <a:xfrm>
            <a:off x="8564975" y="6592625"/>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sp>
        <p:nvSpPr>
          <p:cNvPr id="14" name="Päivämäärän paikkamerkki 3"/>
          <p:cNvSpPr>
            <a:spLocks noGrp="1"/>
          </p:cNvSpPr>
          <p:nvPr>
            <p:ph type="dt" sz="half" idx="10"/>
          </p:nvPr>
        </p:nvSpPr>
        <p:spPr>
          <a:xfrm>
            <a:off x="7617453" y="6592625"/>
            <a:ext cx="831227" cy="180989"/>
          </a:xfrm>
          <a:prstGeom prst="rect">
            <a:avLst/>
          </a:prstGeom>
        </p:spPr>
        <p:txBody>
          <a:bodyPr/>
          <a:lstStyle>
            <a:lvl1pPr algn="ctr">
              <a:defRPr sz="900">
                <a:solidFill>
                  <a:schemeClr val="bg1"/>
                </a:solidFill>
                <a:latin typeface="Helvetica" pitchFamily="34" charset="0"/>
              </a:defRPr>
            </a:lvl1pPr>
          </a:lstStyle>
          <a:p>
            <a:fld id="{06BE65F0-2E78-7242-A984-C91FC36F2CCE}" type="datetime1">
              <a:rPr lang="fi-FI" smtClean="0"/>
              <a:t>6.2.2023</a:t>
            </a:fld>
            <a:endParaRPr lang="fi-FI" dirty="0"/>
          </a:p>
        </p:txBody>
      </p:sp>
    </p:spTree>
    <p:extLst>
      <p:ext uri="{BB962C8B-B14F-4D97-AF65-F5344CB8AC3E}">
        <p14:creationId xmlns:p14="http://schemas.microsoft.com/office/powerpoint/2010/main" val="39075220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16" name="Suorakulmio 9"/>
          <p:cNvSpPr/>
          <p:nvPr userDrawn="1"/>
        </p:nvSpPr>
        <p:spPr>
          <a:xfrm>
            <a:off x="0" y="6540486"/>
            <a:ext cx="9144000" cy="3236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accent1"/>
              </a:solidFill>
              <a:latin typeface="Helvetica" pitchFamily="34" charset="0"/>
            </a:endParaRPr>
          </a:p>
        </p:txBody>
      </p:sp>
      <p:sp>
        <p:nvSpPr>
          <p:cNvPr id="17" name="Alatunnisteen paikkamerkki 4"/>
          <p:cNvSpPr>
            <a:spLocks noGrp="1"/>
          </p:cNvSpPr>
          <p:nvPr>
            <p:ph type="ftr" sz="quarter" idx="11"/>
          </p:nvPr>
        </p:nvSpPr>
        <p:spPr>
          <a:xfrm>
            <a:off x="5343907" y="6592625"/>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chemeClr val="accent1"/>
                </a:solidFill>
              </a:rPr>
              <a:t>JYU. </a:t>
            </a:r>
            <a:r>
              <a:rPr lang="fi-FI" b="1" dirty="0" err="1"/>
              <a:t>Since</a:t>
            </a:r>
            <a:r>
              <a:rPr lang="fi-FI" b="1" dirty="0"/>
              <a:t> 1863.</a:t>
            </a:r>
          </a:p>
        </p:txBody>
      </p:sp>
      <p:sp>
        <p:nvSpPr>
          <p:cNvPr id="2" name="Otsikko 1"/>
          <p:cNvSpPr>
            <a:spLocks noGrp="1"/>
          </p:cNvSpPr>
          <p:nvPr>
            <p:ph type="title"/>
          </p:nvPr>
        </p:nvSpPr>
        <p:spPr/>
        <p:txBody>
          <a:bodyPr/>
          <a:lstStyle>
            <a:lvl1pPr>
              <a:defRPr>
                <a:latin typeface="Helvetica" pitchFamily="34" charset="0"/>
              </a:defRPr>
            </a:lvl1pPr>
          </a:lstStyle>
          <a:p>
            <a:r>
              <a:rPr lang="fi-FI"/>
              <a:t>Muokkaa perustyylejä naps.</a:t>
            </a:r>
          </a:p>
        </p:txBody>
      </p:sp>
      <p:sp>
        <p:nvSpPr>
          <p:cNvPr id="3" name="Pystysuoran tekstin paikkamerkki 2"/>
          <p:cNvSpPr>
            <a:spLocks noGrp="1"/>
          </p:cNvSpPr>
          <p:nvPr>
            <p:ph type="body" orient="vert" idx="1"/>
          </p:nvPr>
        </p:nvSpPr>
        <p:spPr/>
        <p:txBody>
          <a:bodyPr vert="eaVert"/>
          <a:lstStyle>
            <a:lvl1pPr>
              <a:defRPr>
                <a:latin typeface="Helvetica" pitchFamily="34" charset="0"/>
              </a:defRPr>
            </a:lvl1pPr>
            <a:lvl2pPr>
              <a:defRPr>
                <a:latin typeface="Helvetica" pitchFamily="34" charset="0"/>
              </a:defRPr>
            </a:lvl2pPr>
            <a:lvl3pPr>
              <a:defRPr>
                <a:latin typeface="Helvetica" pitchFamily="34" charset="0"/>
              </a:defRPr>
            </a:lvl3pPr>
            <a:lvl4pPr>
              <a:defRPr>
                <a:latin typeface="Helvetica" pitchFamily="34" charset="0"/>
              </a:defRPr>
            </a:lvl4pPr>
            <a:lvl5pPr>
              <a:defRPr>
                <a:latin typeface="Helvetica"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Dian numeron paikkamerkki 5"/>
          <p:cNvSpPr>
            <a:spLocks noGrp="1"/>
          </p:cNvSpPr>
          <p:nvPr>
            <p:ph type="sldNum" sz="quarter" idx="4"/>
          </p:nvPr>
        </p:nvSpPr>
        <p:spPr>
          <a:xfrm>
            <a:off x="8564975" y="6592625"/>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3" name="Suora yhdysviiva 12"/>
          <p:cNvCxnSpPr/>
          <p:nvPr userDrawn="1"/>
        </p:nvCxnSpPr>
        <p:spPr>
          <a:xfrm>
            <a:off x="8503899"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uora yhdysviiva 13"/>
          <p:cNvCxnSpPr/>
          <p:nvPr userDrawn="1"/>
        </p:nvCxnSpPr>
        <p:spPr>
          <a:xfrm>
            <a:off x="7552916"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Päivämäärän paikkamerkki 3"/>
          <p:cNvSpPr>
            <a:spLocks noGrp="1"/>
          </p:cNvSpPr>
          <p:nvPr>
            <p:ph type="dt" sz="half" idx="10"/>
          </p:nvPr>
        </p:nvSpPr>
        <p:spPr>
          <a:xfrm>
            <a:off x="7617453" y="6592625"/>
            <a:ext cx="831227" cy="180989"/>
          </a:xfrm>
          <a:prstGeom prst="rect">
            <a:avLst/>
          </a:prstGeom>
        </p:spPr>
        <p:txBody>
          <a:bodyPr/>
          <a:lstStyle>
            <a:lvl1pPr algn="ctr">
              <a:defRPr sz="900">
                <a:solidFill>
                  <a:schemeClr val="bg1"/>
                </a:solidFill>
                <a:latin typeface="Helvetica" pitchFamily="34" charset="0"/>
              </a:defRPr>
            </a:lvl1pPr>
          </a:lstStyle>
          <a:p>
            <a:fld id="{E73A1169-973A-9B40-AE1D-2352ECA8036D}" type="datetime1">
              <a:rPr lang="fi-FI" smtClean="0"/>
              <a:t>6.2.2023</a:t>
            </a:fld>
            <a:endParaRPr lang="fi-FI" dirty="0"/>
          </a:p>
        </p:txBody>
      </p:sp>
    </p:spTree>
    <p:extLst>
      <p:ext uri="{BB962C8B-B14F-4D97-AF65-F5344CB8AC3E}">
        <p14:creationId xmlns:p14="http://schemas.microsoft.com/office/powerpoint/2010/main" val="18562681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7F1938BD-FC80-462C-B2CB-C396F0D04FDB}" type="datetimeFigureOut">
              <a:rPr lang="fi-FI" smtClean="0"/>
              <a:t>6.2.2023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7BCF1471-817E-48ED-87F6-1007E6119E7A}" type="slidenum">
              <a:rPr lang="fi-FI" smtClean="0"/>
              <a:t>‹#›</a:t>
            </a:fld>
            <a:endParaRPr lang="fi-FI"/>
          </a:p>
        </p:txBody>
      </p:sp>
    </p:spTree>
    <p:extLst>
      <p:ext uri="{BB962C8B-B14F-4D97-AF65-F5344CB8AC3E}">
        <p14:creationId xmlns:p14="http://schemas.microsoft.com/office/powerpoint/2010/main" val="36326546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14" name="Suorakulmio 9"/>
          <p:cNvSpPr/>
          <p:nvPr userDrawn="1"/>
        </p:nvSpPr>
        <p:spPr>
          <a:xfrm>
            <a:off x="0" y="6540486"/>
            <a:ext cx="9144000" cy="3236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accent1"/>
              </a:solidFill>
              <a:latin typeface="Helvetica" pitchFamily="34" charset="0"/>
            </a:endParaRPr>
          </a:p>
        </p:txBody>
      </p:sp>
      <p:sp>
        <p:nvSpPr>
          <p:cNvPr id="18" name="Alatunnisteen paikkamerkki 4"/>
          <p:cNvSpPr>
            <a:spLocks noGrp="1"/>
          </p:cNvSpPr>
          <p:nvPr>
            <p:ph type="ftr" sz="quarter" idx="11"/>
          </p:nvPr>
        </p:nvSpPr>
        <p:spPr>
          <a:xfrm>
            <a:off x="5343907" y="6592625"/>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chemeClr val="accent1"/>
                </a:solidFill>
              </a:rPr>
              <a:t>JYU. </a:t>
            </a:r>
            <a:r>
              <a:rPr lang="fi-FI" b="1" dirty="0" err="1"/>
              <a:t>Since</a:t>
            </a:r>
            <a:r>
              <a:rPr lang="fi-FI" b="1" dirty="0"/>
              <a:t> 1863.</a:t>
            </a:r>
          </a:p>
        </p:txBody>
      </p:sp>
      <p:sp>
        <p:nvSpPr>
          <p:cNvPr id="2" name="Pystysuuntainen otsikko 1"/>
          <p:cNvSpPr>
            <a:spLocks noGrp="1"/>
          </p:cNvSpPr>
          <p:nvPr>
            <p:ph type="title" orient="vert"/>
          </p:nvPr>
        </p:nvSpPr>
        <p:spPr>
          <a:xfrm>
            <a:off x="5753100" y="274638"/>
            <a:ext cx="2057400" cy="5851525"/>
          </a:xfrm>
        </p:spPr>
        <p:txBody>
          <a:bodyPr vert="eaVert"/>
          <a:lstStyle>
            <a:lvl1pPr>
              <a:defRPr>
                <a:latin typeface="Helvetica" pitchFamily="34" charset="0"/>
              </a:defRPr>
            </a:lvl1pPr>
          </a:lstStyle>
          <a:p>
            <a:r>
              <a:rPr lang="fi-FI" dirty="0"/>
              <a:t>Muokkaa perustyylejä naps.</a:t>
            </a:r>
          </a:p>
        </p:txBody>
      </p:sp>
      <p:sp>
        <p:nvSpPr>
          <p:cNvPr id="3" name="Pystysuoran tekstin paikkamerkki 2"/>
          <p:cNvSpPr>
            <a:spLocks noGrp="1"/>
          </p:cNvSpPr>
          <p:nvPr>
            <p:ph type="body" orient="vert" idx="1"/>
          </p:nvPr>
        </p:nvSpPr>
        <p:spPr>
          <a:xfrm>
            <a:off x="457200" y="274638"/>
            <a:ext cx="5143500" cy="5851525"/>
          </a:xfrm>
        </p:spPr>
        <p:txBody>
          <a:bodyPr vert="eaVert"/>
          <a:lstStyle>
            <a:lvl1pPr>
              <a:defRPr>
                <a:latin typeface="Helvetica" pitchFamily="34" charset="0"/>
              </a:defRPr>
            </a:lvl1pPr>
            <a:lvl2pPr>
              <a:defRPr>
                <a:latin typeface="Helvetica" pitchFamily="34" charset="0"/>
              </a:defRPr>
            </a:lvl2pPr>
            <a:lvl3pPr>
              <a:defRPr>
                <a:latin typeface="Helvetica" pitchFamily="34" charset="0"/>
              </a:defRPr>
            </a:lvl3pPr>
            <a:lvl4pPr>
              <a:defRPr>
                <a:latin typeface="Helvetica" pitchFamily="34" charset="0"/>
              </a:defRPr>
            </a:lvl4pPr>
            <a:lvl5pPr>
              <a:defRPr>
                <a:latin typeface="Helvetica" pitchFamily="34" charset="0"/>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Dian numeron paikkamerkki 5"/>
          <p:cNvSpPr>
            <a:spLocks noGrp="1"/>
          </p:cNvSpPr>
          <p:nvPr>
            <p:ph type="sldNum" sz="quarter" idx="4"/>
          </p:nvPr>
        </p:nvSpPr>
        <p:spPr>
          <a:xfrm>
            <a:off x="8564975" y="6592625"/>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3" name="Suora yhdysviiva 12"/>
          <p:cNvCxnSpPr/>
          <p:nvPr userDrawn="1"/>
        </p:nvCxnSpPr>
        <p:spPr>
          <a:xfrm>
            <a:off x="7552916"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Suorakulmio 14"/>
          <p:cNvSpPr/>
          <p:nvPr userDrawn="1"/>
        </p:nvSpPr>
        <p:spPr>
          <a:xfrm rot="5400000">
            <a:off x="8248258" y="142284"/>
            <a:ext cx="763388" cy="10280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pic>
        <p:nvPicPr>
          <p:cNvPr id="16" name="Kuva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8448116" y="288127"/>
            <a:ext cx="323551" cy="736410"/>
          </a:xfrm>
          <a:prstGeom prst="rect">
            <a:avLst/>
          </a:prstGeom>
        </p:spPr>
      </p:pic>
      <p:sp>
        <p:nvSpPr>
          <p:cNvPr id="17" name="Päivämäärän paikkamerkki 3"/>
          <p:cNvSpPr>
            <a:spLocks noGrp="1"/>
          </p:cNvSpPr>
          <p:nvPr userDrawn="1">
            <p:ph type="dt" sz="half" idx="10"/>
          </p:nvPr>
        </p:nvSpPr>
        <p:spPr>
          <a:xfrm>
            <a:off x="7617453" y="6592625"/>
            <a:ext cx="831227" cy="180989"/>
          </a:xfrm>
          <a:prstGeom prst="rect">
            <a:avLst/>
          </a:prstGeom>
        </p:spPr>
        <p:txBody>
          <a:bodyPr/>
          <a:lstStyle>
            <a:lvl1pPr algn="ctr">
              <a:defRPr sz="900">
                <a:solidFill>
                  <a:schemeClr val="bg1"/>
                </a:solidFill>
                <a:latin typeface="Helvetica" pitchFamily="34" charset="0"/>
              </a:defRPr>
            </a:lvl1pPr>
          </a:lstStyle>
          <a:p>
            <a:fld id="{5B4D27AE-834E-AB48-9E8B-C427A60CD151}" type="datetime1">
              <a:rPr lang="fi-FI" smtClean="0"/>
              <a:t>6.2.2023</a:t>
            </a:fld>
            <a:endParaRPr lang="fi-FI" dirty="0"/>
          </a:p>
        </p:txBody>
      </p:sp>
    </p:spTree>
    <p:extLst>
      <p:ext uri="{BB962C8B-B14F-4D97-AF65-F5344CB8AC3E}">
        <p14:creationId xmlns:p14="http://schemas.microsoft.com/office/powerpoint/2010/main" val="22655457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2_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708375" y="2403286"/>
            <a:ext cx="5727252" cy="1906777"/>
          </a:xfrm>
          <a:effectLst/>
        </p:spPr>
        <p:txBody>
          <a:bodyPr anchor="b">
            <a:noAutofit/>
          </a:bodyPr>
          <a:lstStyle>
            <a:lvl1pPr algn="ctr">
              <a:defRPr sz="4000" b="1">
                <a:solidFill>
                  <a:schemeClr val="bg1"/>
                </a:solidFill>
                <a:latin typeface="Helvetica" pitchFamily="34" charset="0"/>
                <a:cs typeface="Helvetica" pitchFamily="34" charset="0"/>
              </a:defRPr>
            </a:lvl1pPr>
          </a:lstStyle>
          <a:p>
            <a:r>
              <a:rPr lang="fi-FI" dirty="0"/>
              <a:t>Muokkaa perustyylejä naps.</a:t>
            </a:r>
          </a:p>
        </p:txBody>
      </p:sp>
      <p:sp>
        <p:nvSpPr>
          <p:cNvPr id="3" name="Alaotsikko 2"/>
          <p:cNvSpPr>
            <a:spLocks noGrp="1"/>
          </p:cNvSpPr>
          <p:nvPr>
            <p:ph type="subTitle" idx="1"/>
          </p:nvPr>
        </p:nvSpPr>
        <p:spPr>
          <a:xfrm>
            <a:off x="1708374" y="4539932"/>
            <a:ext cx="5727252" cy="875930"/>
          </a:xfrm>
          <a:effectLst/>
        </p:spPr>
        <p:txBody>
          <a:bodyPr>
            <a:normAutofit/>
          </a:bodyPr>
          <a:lstStyle>
            <a:lvl1pPr marL="0" indent="0" algn="ctr">
              <a:buNone/>
              <a:defRPr sz="2000" b="1">
                <a:solidFill>
                  <a:srgbClr val="C7C9C8"/>
                </a:solidFill>
                <a:latin typeface="Helvetic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Muokkaa alaotsikon perustyyliä naps.</a:t>
            </a:r>
          </a:p>
        </p:txBody>
      </p:sp>
      <p:pic>
        <p:nvPicPr>
          <p:cNvPr id="6" name="Kuva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47360" y="1045883"/>
            <a:ext cx="2047442" cy="1332265"/>
          </a:xfrm>
          <a:prstGeom prst="rect">
            <a:avLst/>
          </a:prstGeom>
        </p:spPr>
      </p:pic>
      <p:sp>
        <p:nvSpPr>
          <p:cNvPr id="13" name="Suorakulmio 12"/>
          <p:cNvSpPr/>
          <p:nvPr userDrawn="1"/>
        </p:nvSpPr>
        <p:spPr>
          <a:xfrm>
            <a:off x="0" y="6693646"/>
            <a:ext cx="9144000" cy="17048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accent1"/>
              </a:solidFill>
              <a:latin typeface="Helvetica" pitchFamily="34" charset="0"/>
            </a:endParaRPr>
          </a:p>
        </p:txBody>
      </p:sp>
      <p:sp>
        <p:nvSpPr>
          <p:cNvPr id="15" name="Alatunnisteen paikkamerkki 4"/>
          <p:cNvSpPr>
            <a:spLocks noGrp="1"/>
          </p:cNvSpPr>
          <p:nvPr>
            <p:ph type="ftr" sz="quarter" idx="3"/>
          </p:nvPr>
        </p:nvSpPr>
        <p:spPr>
          <a:xfrm>
            <a:off x="5343907" y="6424451"/>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chemeClr val="accent1"/>
                </a:solidFill>
              </a:rPr>
              <a:t>JYU.</a:t>
            </a:r>
            <a:r>
              <a:rPr lang="fi-FI" b="1"/>
              <a:t> Since 1863.</a:t>
            </a:r>
            <a:endParaRPr lang="fi-FI" b="1" dirty="0"/>
          </a:p>
        </p:txBody>
      </p:sp>
      <p:sp>
        <p:nvSpPr>
          <p:cNvPr id="16" name="Dian numeron paikkamerkki 5"/>
          <p:cNvSpPr>
            <a:spLocks noGrp="1"/>
          </p:cNvSpPr>
          <p:nvPr>
            <p:ph type="sldNum" sz="quarter" idx="4"/>
          </p:nvPr>
        </p:nvSpPr>
        <p:spPr>
          <a:xfrm>
            <a:off x="8564975" y="6424451"/>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7" name="Suora yhdysviiva 16"/>
          <p:cNvCxnSpPr/>
          <p:nvPr userDrawn="1"/>
        </p:nvCxnSpPr>
        <p:spPr>
          <a:xfrm>
            <a:off x="8503899" y="6424451"/>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uora yhdysviiva 17"/>
          <p:cNvCxnSpPr/>
          <p:nvPr userDrawn="1"/>
        </p:nvCxnSpPr>
        <p:spPr>
          <a:xfrm>
            <a:off x="7552916" y="6424451"/>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Päivämäärän paikkamerkki 3"/>
          <p:cNvSpPr>
            <a:spLocks noGrp="1"/>
          </p:cNvSpPr>
          <p:nvPr>
            <p:ph type="dt" sz="half" idx="10"/>
          </p:nvPr>
        </p:nvSpPr>
        <p:spPr>
          <a:xfrm>
            <a:off x="7617453" y="6424380"/>
            <a:ext cx="831227" cy="180989"/>
          </a:xfrm>
          <a:prstGeom prst="rect">
            <a:avLst/>
          </a:prstGeom>
        </p:spPr>
        <p:txBody>
          <a:bodyPr/>
          <a:lstStyle>
            <a:lvl1pPr algn="ctr">
              <a:defRPr sz="900">
                <a:solidFill>
                  <a:schemeClr val="bg1"/>
                </a:solidFill>
                <a:latin typeface="Helvetica" pitchFamily="34" charset="0"/>
              </a:defRPr>
            </a:lvl1pPr>
          </a:lstStyle>
          <a:p>
            <a:fld id="{34034FB0-F16B-984E-9F7F-EBDE0736108B}" type="datetime1">
              <a:rPr lang="fi-FI" smtClean="0"/>
              <a:t>6.2.2023</a:t>
            </a:fld>
            <a:endParaRPr lang="fi-FI" dirty="0"/>
          </a:p>
        </p:txBody>
      </p:sp>
    </p:spTree>
    <p:extLst>
      <p:ext uri="{BB962C8B-B14F-4D97-AF65-F5344CB8AC3E}">
        <p14:creationId xmlns:p14="http://schemas.microsoft.com/office/powerpoint/2010/main" val="40345152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_Otsikko ja sisältö">
    <p:spTree>
      <p:nvGrpSpPr>
        <p:cNvPr id="1" name=""/>
        <p:cNvGrpSpPr/>
        <p:nvPr/>
      </p:nvGrpSpPr>
      <p:grpSpPr>
        <a:xfrm>
          <a:off x="0" y="0"/>
          <a:ext cx="0" cy="0"/>
          <a:chOff x="0" y="0"/>
          <a:chExt cx="0" cy="0"/>
        </a:xfrm>
      </p:grpSpPr>
      <p:sp>
        <p:nvSpPr>
          <p:cNvPr id="10" name="Suorakulmio 9"/>
          <p:cNvSpPr/>
          <p:nvPr userDrawn="1"/>
        </p:nvSpPr>
        <p:spPr>
          <a:xfrm>
            <a:off x="0" y="6540486"/>
            <a:ext cx="9144000" cy="3236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accent1"/>
              </a:solidFill>
              <a:latin typeface="Helvetica" pitchFamily="34" charset="0"/>
            </a:endParaRPr>
          </a:p>
        </p:txBody>
      </p:sp>
      <p:sp>
        <p:nvSpPr>
          <p:cNvPr id="5" name="Alatunnisteen paikkamerkki 4"/>
          <p:cNvSpPr>
            <a:spLocks noGrp="1"/>
          </p:cNvSpPr>
          <p:nvPr>
            <p:ph type="ftr" sz="quarter" idx="11"/>
          </p:nvPr>
        </p:nvSpPr>
        <p:spPr>
          <a:xfrm>
            <a:off x="5343907" y="6592625"/>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chemeClr val="accent1"/>
                </a:solidFill>
              </a:rPr>
              <a:t>JYU. </a:t>
            </a:r>
            <a:r>
              <a:rPr lang="fi-FI" b="1" dirty="0" err="1"/>
              <a:t>Since</a:t>
            </a:r>
            <a:r>
              <a:rPr lang="fi-FI" b="1" dirty="0"/>
              <a:t> 1863.</a:t>
            </a:r>
          </a:p>
        </p:txBody>
      </p:sp>
      <p:sp>
        <p:nvSpPr>
          <p:cNvPr id="6" name="Dian numeron paikkamerkki 5"/>
          <p:cNvSpPr>
            <a:spLocks noGrp="1"/>
          </p:cNvSpPr>
          <p:nvPr>
            <p:ph type="sldNum" sz="quarter" idx="12"/>
          </p:nvPr>
        </p:nvSpPr>
        <p:spPr>
          <a:xfrm>
            <a:off x="8564975" y="6592625"/>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4" name="Suora yhdysviiva 13"/>
          <p:cNvCxnSpPr/>
          <p:nvPr userDrawn="1"/>
        </p:nvCxnSpPr>
        <p:spPr>
          <a:xfrm>
            <a:off x="8503899"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uora yhdysviiva 14"/>
          <p:cNvCxnSpPr/>
          <p:nvPr userDrawn="1"/>
        </p:nvCxnSpPr>
        <p:spPr>
          <a:xfrm>
            <a:off x="7552916"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Otsikon paikkamerkki 1"/>
          <p:cNvSpPr>
            <a:spLocks noGrp="1"/>
          </p:cNvSpPr>
          <p:nvPr>
            <p:ph type="title"/>
          </p:nvPr>
        </p:nvSpPr>
        <p:spPr>
          <a:xfrm>
            <a:off x="457200" y="637578"/>
            <a:ext cx="7368419" cy="1019912"/>
          </a:xfrm>
          <a:prstGeom prst="rect">
            <a:avLst/>
          </a:prstGeom>
        </p:spPr>
        <p:txBody>
          <a:bodyPr vert="horz" lIns="91440" tIns="45720" rIns="91440" bIns="45720" rtlCol="0" anchor="ctr">
            <a:normAutofit/>
          </a:bodyPr>
          <a:lstStyle>
            <a:lvl1pPr>
              <a:defRPr>
                <a:latin typeface="Helvetica" pitchFamily="34" charset="0"/>
              </a:defRPr>
            </a:lvl1pPr>
          </a:lstStyle>
          <a:p>
            <a:r>
              <a:rPr lang="fi-FI" dirty="0"/>
              <a:t>Muokkaa perustyylejä naps.</a:t>
            </a:r>
          </a:p>
        </p:txBody>
      </p:sp>
      <p:sp>
        <p:nvSpPr>
          <p:cNvPr id="13" name="Tekstin paikkamerkki 2"/>
          <p:cNvSpPr>
            <a:spLocks noGrp="1"/>
          </p:cNvSpPr>
          <p:nvPr>
            <p:ph idx="1"/>
          </p:nvPr>
        </p:nvSpPr>
        <p:spPr>
          <a:xfrm>
            <a:off x="457200" y="1844699"/>
            <a:ext cx="8229600" cy="4557156"/>
          </a:xfrm>
          <a:prstGeom prst="rect">
            <a:avLst/>
          </a:prstGeom>
        </p:spPr>
        <p:txBody>
          <a:bodyPr vert="horz" lIns="91440" tIns="45720" rIns="91440" bIns="45720" rtlCol="0">
            <a:normAutofit/>
          </a:bodyPr>
          <a:lstStyle>
            <a:lvl1pPr>
              <a:defRPr>
                <a:latin typeface="Helvetica" pitchFamily="34" charset="0"/>
              </a:defRPr>
            </a:lvl1pPr>
            <a:lvl2pPr>
              <a:defRPr>
                <a:latin typeface="Helvetica" pitchFamily="34" charset="0"/>
              </a:defRPr>
            </a:lvl2pPr>
            <a:lvl3pPr>
              <a:defRPr>
                <a:latin typeface="Helvetica" pitchFamily="34" charset="0"/>
              </a:defRPr>
            </a:lvl3pPr>
            <a:lvl4pPr>
              <a:defRPr>
                <a:latin typeface="Helvetica" pitchFamily="34" charset="0"/>
              </a:defRPr>
            </a:lvl4pPr>
            <a:lvl5pPr>
              <a:defRPr>
                <a:latin typeface="Helvetica" pitchFamily="34" charset="0"/>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Päivämäärän paikkamerkki 3"/>
          <p:cNvSpPr>
            <a:spLocks noGrp="1"/>
          </p:cNvSpPr>
          <p:nvPr>
            <p:ph type="dt" sz="half" idx="10"/>
          </p:nvPr>
        </p:nvSpPr>
        <p:spPr>
          <a:xfrm>
            <a:off x="7617453" y="6592625"/>
            <a:ext cx="831227" cy="180989"/>
          </a:xfrm>
          <a:prstGeom prst="rect">
            <a:avLst/>
          </a:prstGeom>
        </p:spPr>
        <p:txBody>
          <a:bodyPr/>
          <a:lstStyle>
            <a:lvl1pPr algn="ctr">
              <a:defRPr sz="900">
                <a:solidFill>
                  <a:schemeClr val="bg1"/>
                </a:solidFill>
                <a:latin typeface="Helvetica" pitchFamily="34" charset="0"/>
              </a:defRPr>
            </a:lvl1pPr>
          </a:lstStyle>
          <a:p>
            <a:fld id="{F9D46576-D913-A841-B054-014875DAA31A}" type="datetime1">
              <a:rPr lang="fi-FI" smtClean="0"/>
              <a:t>6.2.2023</a:t>
            </a:fld>
            <a:endParaRPr lang="fi-FI" dirty="0"/>
          </a:p>
        </p:txBody>
      </p:sp>
    </p:spTree>
    <p:extLst>
      <p:ext uri="{BB962C8B-B14F-4D97-AF65-F5344CB8AC3E}">
        <p14:creationId xmlns:p14="http://schemas.microsoft.com/office/powerpoint/2010/main" val="9271529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Osan ylätunniste">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073905A1-A05C-C14C-802E-74F80CD290FF}"/>
              </a:ext>
            </a:extLst>
          </p:cNvPr>
          <p:cNvPicPr>
            <a:picLocks noChangeAspect="1"/>
          </p:cNvPicPr>
          <p:nvPr userDrawn="1"/>
        </p:nvPicPr>
        <p:blipFill rotWithShape="1">
          <a:blip r:embed="rId2"/>
          <a:srcRect t="19339" b="3917"/>
          <a:stretch/>
        </p:blipFill>
        <p:spPr>
          <a:xfrm>
            <a:off x="0" y="0"/>
            <a:ext cx="9144000" cy="3764581"/>
          </a:xfrm>
          <a:prstGeom prst="rect">
            <a:avLst/>
          </a:prstGeom>
        </p:spPr>
      </p:pic>
      <p:sp>
        <p:nvSpPr>
          <p:cNvPr id="7" name="Suorakulmio 6"/>
          <p:cNvSpPr/>
          <p:nvPr userDrawn="1"/>
        </p:nvSpPr>
        <p:spPr>
          <a:xfrm>
            <a:off x="0" y="3877234"/>
            <a:ext cx="9144000" cy="2980766"/>
          </a:xfrm>
          <a:prstGeom prst="rect">
            <a:avLst/>
          </a:prstGeom>
          <a:solidFill>
            <a:srgbClr val="F15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sp>
        <p:nvSpPr>
          <p:cNvPr id="2" name="Otsikko 1"/>
          <p:cNvSpPr>
            <a:spLocks noGrp="1"/>
          </p:cNvSpPr>
          <p:nvPr>
            <p:ph type="title"/>
          </p:nvPr>
        </p:nvSpPr>
        <p:spPr>
          <a:xfrm>
            <a:off x="722313" y="4085663"/>
            <a:ext cx="7772400" cy="1043773"/>
          </a:xfrm>
        </p:spPr>
        <p:txBody>
          <a:bodyPr anchor="t">
            <a:normAutofit/>
          </a:bodyPr>
          <a:lstStyle>
            <a:lvl1pPr algn="l">
              <a:defRPr sz="3600" b="1" cap="none">
                <a:solidFill>
                  <a:schemeClr val="bg1"/>
                </a:solidFill>
                <a:latin typeface="Helvetica" pitchFamily="34" charset="0"/>
              </a:defRPr>
            </a:lvl1pPr>
          </a:lstStyle>
          <a:p>
            <a:r>
              <a:rPr lang="fi-FI" dirty="0"/>
              <a:t>Muokkaa perustyylejä naps.</a:t>
            </a:r>
          </a:p>
        </p:txBody>
      </p:sp>
      <p:sp>
        <p:nvSpPr>
          <p:cNvPr id="8" name="Suorakulmio 7"/>
          <p:cNvSpPr/>
          <p:nvPr userDrawn="1"/>
        </p:nvSpPr>
        <p:spPr>
          <a:xfrm>
            <a:off x="0" y="3764582"/>
            <a:ext cx="9144000" cy="1126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sp>
        <p:nvSpPr>
          <p:cNvPr id="10" name="Alatunnisteen paikkamerkki 4"/>
          <p:cNvSpPr>
            <a:spLocks noGrp="1"/>
          </p:cNvSpPr>
          <p:nvPr>
            <p:ph type="ftr" sz="quarter" idx="3"/>
          </p:nvPr>
        </p:nvSpPr>
        <p:spPr>
          <a:xfrm>
            <a:off x="5343907" y="6592625"/>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rgbClr val="002957"/>
                </a:solidFill>
              </a:rPr>
              <a:t>JYU. </a:t>
            </a:r>
            <a:r>
              <a:rPr lang="fi-FI" b="1"/>
              <a:t>Since 1863.</a:t>
            </a:r>
            <a:endParaRPr lang="fi-FI" b="1" dirty="0"/>
          </a:p>
        </p:txBody>
      </p:sp>
      <p:sp>
        <p:nvSpPr>
          <p:cNvPr id="11" name="Dian numeron paikkamerkki 5"/>
          <p:cNvSpPr>
            <a:spLocks noGrp="1"/>
          </p:cNvSpPr>
          <p:nvPr>
            <p:ph type="sldNum" sz="quarter" idx="4"/>
          </p:nvPr>
        </p:nvSpPr>
        <p:spPr>
          <a:xfrm>
            <a:off x="8564975" y="6592625"/>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2" name="Suora yhdysviiva 11"/>
          <p:cNvCxnSpPr/>
          <p:nvPr userDrawn="1"/>
        </p:nvCxnSpPr>
        <p:spPr>
          <a:xfrm>
            <a:off x="8503899"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uora yhdysviiva 12"/>
          <p:cNvCxnSpPr/>
          <p:nvPr userDrawn="1"/>
        </p:nvCxnSpPr>
        <p:spPr>
          <a:xfrm>
            <a:off x="7552916"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Tekstin paikkamerkki 2"/>
          <p:cNvSpPr>
            <a:spLocks noGrp="1"/>
          </p:cNvSpPr>
          <p:nvPr>
            <p:ph idx="10" hasCustomPrompt="1"/>
          </p:nvPr>
        </p:nvSpPr>
        <p:spPr>
          <a:xfrm>
            <a:off x="722312" y="5314392"/>
            <a:ext cx="7842663" cy="1177718"/>
          </a:xfrm>
          <a:prstGeom prst="rect">
            <a:avLst/>
          </a:prstGeom>
        </p:spPr>
        <p:txBody>
          <a:bodyPr vert="horz" lIns="91440" tIns="45720" rIns="91440" bIns="45720" rtlCol="0">
            <a:noAutofit/>
          </a:bodyPr>
          <a:lstStyle>
            <a:lvl1pPr>
              <a:buClr>
                <a:schemeClr val="bg1"/>
              </a:buClr>
              <a:defRPr sz="2000" b="1">
                <a:solidFill>
                  <a:schemeClr val="bg1"/>
                </a:solidFill>
                <a:latin typeface="Helvetica" pitchFamily="34" charset="0"/>
              </a:defRPr>
            </a:lvl1pPr>
            <a:lvl2pPr>
              <a:defRPr sz="1800" b="1">
                <a:solidFill>
                  <a:schemeClr val="bg1"/>
                </a:solidFill>
              </a:defRPr>
            </a:lvl2pPr>
            <a:lvl3pPr>
              <a:defRPr sz="1600" b="1">
                <a:solidFill>
                  <a:schemeClr val="bg1"/>
                </a:solidFill>
              </a:defRPr>
            </a:lvl3pPr>
            <a:lvl4pPr>
              <a:defRPr sz="1400" b="1">
                <a:solidFill>
                  <a:schemeClr val="bg1"/>
                </a:solidFill>
              </a:defRPr>
            </a:lvl4pPr>
            <a:lvl5pPr>
              <a:defRPr sz="1400" b="1">
                <a:solidFill>
                  <a:schemeClr val="bg1"/>
                </a:solidFill>
              </a:defRPr>
            </a:lvl5pPr>
          </a:lstStyle>
          <a:p>
            <a:pPr lvl="0"/>
            <a:r>
              <a:rPr lang="fi-FI" dirty="0"/>
              <a:t>Muokkaa tekstin perustyylejä napsauttamalla</a:t>
            </a:r>
          </a:p>
        </p:txBody>
      </p:sp>
      <p:grpSp>
        <p:nvGrpSpPr>
          <p:cNvPr id="3" name="Group 2"/>
          <p:cNvGrpSpPr/>
          <p:nvPr userDrawn="1"/>
        </p:nvGrpSpPr>
        <p:grpSpPr>
          <a:xfrm>
            <a:off x="457201" y="0"/>
            <a:ext cx="763388" cy="1028096"/>
            <a:chOff x="457201" y="0"/>
            <a:chExt cx="763388" cy="1028096"/>
          </a:xfrm>
        </p:grpSpPr>
        <p:sp>
          <p:nvSpPr>
            <p:cNvPr id="19" name="Suorakulmio 18"/>
            <p:cNvSpPr/>
            <p:nvPr userDrawn="1"/>
          </p:nvSpPr>
          <p:spPr>
            <a:xfrm>
              <a:off x="457201" y="0"/>
              <a:ext cx="763388" cy="10280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pic>
          <p:nvPicPr>
            <p:cNvPr id="20" name="Kuva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7118" y="165903"/>
              <a:ext cx="323551" cy="736410"/>
            </a:xfrm>
            <a:prstGeom prst="rect">
              <a:avLst/>
            </a:prstGeom>
          </p:spPr>
        </p:pic>
      </p:grpSp>
      <p:sp>
        <p:nvSpPr>
          <p:cNvPr id="15" name="Päivämäärän paikkamerkki 3"/>
          <p:cNvSpPr>
            <a:spLocks noGrp="1"/>
          </p:cNvSpPr>
          <p:nvPr userDrawn="1">
            <p:ph type="dt" sz="half" idx="11"/>
          </p:nvPr>
        </p:nvSpPr>
        <p:spPr>
          <a:xfrm>
            <a:off x="7617453" y="6592625"/>
            <a:ext cx="831227" cy="180989"/>
          </a:xfrm>
          <a:prstGeom prst="rect">
            <a:avLst/>
          </a:prstGeom>
        </p:spPr>
        <p:txBody>
          <a:bodyPr/>
          <a:lstStyle>
            <a:lvl1pPr algn="ctr">
              <a:defRPr sz="900">
                <a:solidFill>
                  <a:schemeClr val="bg1"/>
                </a:solidFill>
                <a:latin typeface="Helvetica" pitchFamily="34" charset="0"/>
              </a:defRPr>
            </a:lvl1pPr>
          </a:lstStyle>
          <a:p>
            <a:fld id="{B7B90E4D-7DF4-1147-9924-C5F332530C45}" type="datetime1">
              <a:rPr lang="fi-FI" smtClean="0"/>
              <a:t>6.2.2023</a:t>
            </a:fld>
            <a:endParaRPr lang="fi-FI" dirty="0"/>
          </a:p>
        </p:txBody>
      </p:sp>
    </p:spTree>
    <p:extLst>
      <p:ext uri="{BB962C8B-B14F-4D97-AF65-F5344CB8AC3E}">
        <p14:creationId xmlns:p14="http://schemas.microsoft.com/office/powerpoint/2010/main" val="20468321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Kuvadia 1">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D66CEACF-2469-E24E-BB22-029CC5A5C88B}"/>
              </a:ext>
            </a:extLst>
          </p:cNvPr>
          <p:cNvPicPr>
            <a:picLocks noChangeAspect="1"/>
          </p:cNvPicPr>
          <p:nvPr userDrawn="1"/>
        </p:nvPicPr>
        <p:blipFill rotWithShape="1">
          <a:blip r:embed="rId2"/>
          <a:srcRect b="4255"/>
          <a:stretch/>
        </p:blipFill>
        <p:spPr>
          <a:xfrm>
            <a:off x="0" y="0"/>
            <a:ext cx="9144000" cy="6858000"/>
          </a:xfrm>
          <a:prstGeom prst="rect">
            <a:avLst/>
          </a:prstGeom>
        </p:spPr>
      </p:pic>
      <p:sp>
        <p:nvSpPr>
          <p:cNvPr id="7" name="Alatunnisteen paikkamerkki 4"/>
          <p:cNvSpPr>
            <a:spLocks noGrp="1"/>
          </p:cNvSpPr>
          <p:nvPr>
            <p:ph type="ftr" sz="quarter" idx="11"/>
          </p:nvPr>
        </p:nvSpPr>
        <p:spPr>
          <a:xfrm>
            <a:off x="5343906" y="6520805"/>
            <a:ext cx="2147658" cy="180989"/>
          </a:xfrm>
        </p:spPr>
        <p:txBody>
          <a:bodyPr/>
          <a:lstStyle>
            <a:lvl1pPr algn="r">
              <a:defRPr sz="900">
                <a:solidFill>
                  <a:schemeClr val="bg1"/>
                </a:solidFill>
                <a:latin typeface="Helvetica"/>
                <a:cs typeface="Helvetica"/>
              </a:defRPr>
            </a:lvl1pPr>
          </a:lstStyle>
          <a:p>
            <a:r>
              <a:rPr lang="fi-FI" b="1" dirty="0">
                <a:solidFill>
                  <a:schemeClr val="accent1"/>
                </a:solidFill>
              </a:rPr>
              <a:t>JYU. </a:t>
            </a:r>
            <a:r>
              <a:rPr lang="fi-FI" b="1" dirty="0" err="1"/>
              <a:t>Since</a:t>
            </a:r>
            <a:r>
              <a:rPr lang="fi-FI" b="1" dirty="0"/>
              <a:t> 1863.</a:t>
            </a:r>
          </a:p>
        </p:txBody>
      </p:sp>
      <p:sp>
        <p:nvSpPr>
          <p:cNvPr id="8" name="Dian numeron paikkamerkki 5"/>
          <p:cNvSpPr>
            <a:spLocks noGrp="1"/>
          </p:cNvSpPr>
          <p:nvPr>
            <p:ph type="sldNum" sz="quarter" idx="12"/>
          </p:nvPr>
        </p:nvSpPr>
        <p:spPr>
          <a:xfrm>
            <a:off x="8564975" y="6520805"/>
            <a:ext cx="454016" cy="180989"/>
          </a:xfrm>
        </p:spPr>
        <p:txBody>
          <a:bodyPr/>
          <a:lstStyle>
            <a:lvl1pPr algn="l">
              <a:defRPr sz="900">
                <a:solidFill>
                  <a:schemeClr val="bg1"/>
                </a:solidFill>
              </a:defRPr>
            </a:lvl1pPr>
          </a:lstStyle>
          <a:p>
            <a:fld id="{0FE3988A-0109-0B40-965D-9E0ED41EFEE4}" type="slidenum">
              <a:rPr lang="fi-FI" smtClean="0"/>
              <a:pPr/>
              <a:t>‹#›</a:t>
            </a:fld>
            <a:endParaRPr lang="fi-FI" dirty="0"/>
          </a:p>
        </p:txBody>
      </p:sp>
      <p:cxnSp>
        <p:nvCxnSpPr>
          <p:cNvPr id="9" name="Suora yhdysviiva 8"/>
          <p:cNvCxnSpPr/>
          <p:nvPr userDrawn="1"/>
        </p:nvCxnSpPr>
        <p:spPr>
          <a:xfrm>
            <a:off x="8503899" y="652080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uora yhdysviiva 9"/>
          <p:cNvCxnSpPr/>
          <p:nvPr userDrawn="1"/>
        </p:nvCxnSpPr>
        <p:spPr>
          <a:xfrm>
            <a:off x="7552916" y="652080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1" name="Kuva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199" y="5613406"/>
            <a:ext cx="2456183" cy="1088388"/>
          </a:xfrm>
          <a:prstGeom prst="rect">
            <a:avLst/>
          </a:prstGeom>
          <a:effectLst>
            <a:outerShdw blurRad="50800" dir="2700000" algn="tl" rotWithShape="0">
              <a:prstClr val="black"/>
            </a:outerShdw>
          </a:effectLst>
        </p:spPr>
      </p:pic>
      <p:sp>
        <p:nvSpPr>
          <p:cNvPr id="12" name="Päivämäärän paikkamerkki 3"/>
          <p:cNvSpPr>
            <a:spLocks noGrp="1"/>
          </p:cNvSpPr>
          <p:nvPr>
            <p:ph type="dt" sz="half" idx="10"/>
          </p:nvPr>
        </p:nvSpPr>
        <p:spPr>
          <a:xfrm>
            <a:off x="7617453" y="6520805"/>
            <a:ext cx="831227" cy="180989"/>
          </a:xfrm>
        </p:spPr>
        <p:txBody>
          <a:bodyPr/>
          <a:lstStyle>
            <a:lvl1pPr algn="ctr">
              <a:defRPr sz="900">
                <a:solidFill>
                  <a:schemeClr val="bg1"/>
                </a:solidFill>
              </a:defRPr>
            </a:lvl1pPr>
          </a:lstStyle>
          <a:p>
            <a:fld id="{82B568B2-162A-7246-B3FC-A16B8EE510FC}" type="datetime1">
              <a:rPr lang="fi-FI" smtClean="0"/>
              <a:t>6.2.2023</a:t>
            </a:fld>
            <a:endParaRPr lang="fi-FI" dirty="0"/>
          </a:p>
        </p:txBody>
      </p:sp>
    </p:spTree>
    <p:extLst>
      <p:ext uri="{BB962C8B-B14F-4D97-AF65-F5344CB8AC3E}">
        <p14:creationId xmlns:p14="http://schemas.microsoft.com/office/powerpoint/2010/main" val="34270752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Kuvadia 2">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E518341F-055C-8846-88EF-0D44BA7D0FA4}"/>
              </a:ext>
            </a:extLst>
          </p:cNvPr>
          <p:cNvPicPr>
            <a:picLocks noChangeAspect="1"/>
          </p:cNvPicPr>
          <p:nvPr userDrawn="1"/>
        </p:nvPicPr>
        <p:blipFill rotWithShape="1">
          <a:blip r:embed="rId2"/>
          <a:srcRect l="4722"/>
          <a:stretch/>
        </p:blipFill>
        <p:spPr>
          <a:xfrm>
            <a:off x="0" y="0"/>
            <a:ext cx="9144000" cy="6858000"/>
          </a:xfrm>
          <a:prstGeom prst="rect">
            <a:avLst/>
          </a:prstGeom>
        </p:spPr>
      </p:pic>
      <p:sp>
        <p:nvSpPr>
          <p:cNvPr id="7" name="Alatunnisteen paikkamerkki 4"/>
          <p:cNvSpPr>
            <a:spLocks noGrp="1"/>
          </p:cNvSpPr>
          <p:nvPr>
            <p:ph type="ftr" sz="quarter" idx="11"/>
          </p:nvPr>
        </p:nvSpPr>
        <p:spPr>
          <a:xfrm>
            <a:off x="5343906" y="6520805"/>
            <a:ext cx="2147658" cy="180989"/>
          </a:xfrm>
        </p:spPr>
        <p:txBody>
          <a:bodyPr/>
          <a:lstStyle>
            <a:lvl1pPr algn="r">
              <a:defRPr sz="900">
                <a:solidFill>
                  <a:schemeClr val="bg1"/>
                </a:solidFill>
                <a:latin typeface="Helvetica"/>
                <a:cs typeface="Helvetica"/>
              </a:defRPr>
            </a:lvl1pPr>
          </a:lstStyle>
          <a:p>
            <a:r>
              <a:rPr lang="fi-FI" b="1" dirty="0">
                <a:solidFill>
                  <a:srgbClr val="F1563F"/>
                </a:solidFill>
              </a:rPr>
              <a:t>JYU. </a:t>
            </a:r>
            <a:r>
              <a:rPr lang="fi-FI" b="1" dirty="0" err="1"/>
              <a:t>Since</a:t>
            </a:r>
            <a:r>
              <a:rPr lang="fi-FI" b="1" dirty="0"/>
              <a:t> 1863.</a:t>
            </a:r>
          </a:p>
        </p:txBody>
      </p:sp>
      <p:sp>
        <p:nvSpPr>
          <p:cNvPr id="8" name="Dian numeron paikkamerkki 5"/>
          <p:cNvSpPr>
            <a:spLocks noGrp="1"/>
          </p:cNvSpPr>
          <p:nvPr>
            <p:ph type="sldNum" sz="quarter" idx="12"/>
          </p:nvPr>
        </p:nvSpPr>
        <p:spPr>
          <a:xfrm>
            <a:off x="8564975" y="6520805"/>
            <a:ext cx="454016" cy="180989"/>
          </a:xfrm>
        </p:spPr>
        <p:txBody>
          <a:bodyPr/>
          <a:lstStyle>
            <a:lvl1pPr algn="l">
              <a:defRPr sz="900">
                <a:solidFill>
                  <a:schemeClr val="bg1"/>
                </a:solidFill>
              </a:defRPr>
            </a:lvl1pPr>
          </a:lstStyle>
          <a:p>
            <a:fld id="{0FE3988A-0109-0B40-965D-9E0ED41EFEE4}" type="slidenum">
              <a:rPr lang="fi-FI" smtClean="0"/>
              <a:pPr/>
              <a:t>‹#›</a:t>
            </a:fld>
            <a:endParaRPr lang="fi-FI" dirty="0"/>
          </a:p>
        </p:txBody>
      </p:sp>
      <p:cxnSp>
        <p:nvCxnSpPr>
          <p:cNvPr id="9" name="Suora yhdysviiva 8"/>
          <p:cNvCxnSpPr/>
          <p:nvPr userDrawn="1"/>
        </p:nvCxnSpPr>
        <p:spPr>
          <a:xfrm>
            <a:off x="8503899" y="652080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uora yhdysviiva 9"/>
          <p:cNvCxnSpPr/>
          <p:nvPr userDrawn="1"/>
        </p:nvCxnSpPr>
        <p:spPr>
          <a:xfrm>
            <a:off x="7552916" y="652080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Päivämäärän paikkamerkki 3"/>
          <p:cNvSpPr>
            <a:spLocks noGrp="1"/>
          </p:cNvSpPr>
          <p:nvPr>
            <p:ph type="dt" sz="half" idx="10"/>
          </p:nvPr>
        </p:nvSpPr>
        <p:spPr>
          <a:xfrm>
            <a:off x="7617453" y="6520805"/>
            <a:ext cx="831227" cy="180989"/>
          </a:xfrm>
        </p:spPr>
        <p:txBody>
          <a:bodyPr/>
          <a:lstStyle>
            <a:lvl1pPr algn="ctr">
              <a:defRPr sz="900">
                <a:solidFill>
                  <a:schemeClr val="bg1"/>
                </a:solidFill>
              </a:defRPr>
            </a:lvl1pPr>
          </a:lstStyle>
          <a:p>
            <a:fld id="{FD361EE1-D02E-FC44-9B83-14D83344329D}" type="datetime1">
              <a:rPr lang="fi-FI" smtClean="0"/>
              <a:t>6.2.2023</a:t>
            </a:fld>
            <a:endParaRPr lang="fi-FI" dirty="0"/>
          </a:p>
        </p:txBody>
      </p:sp>
      <p:pic>
        <p:nvPicPr>
          <p:cNvPr id="13" name="Kuva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199" y="5613406"/>
            <a:ext cx="2456183" cy="1088388"/>
          </a:xfrm>
          <a:prstGeom prst="rect">
            <a:avLst/>
          </a:prstGeom>
          <a:effectLst>
            <a:outerShdw blurRad="50800" dir="2700000" algn="tl" rotWithShape="0">
              <a:prstClr val="black"/>
            </a:outerShdw>
          </a:effectLst>
        </p:spPr>
      </p:pic>
    </p:spTree>
    <p:extLst>
      <p:ext uri="{BB962C8B-B14F-4D97-AF65-F5344CB8AC3E}">
        <p14:creationId xmlns:p14="http://schemas.microsoft.com/office/powerpoint/2010/main" val="278815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Väliotsikkodia 3">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001B0EBC-7615-414F-8A9E-C65D4946F941}"/>
              </a:ext>
            </a:extLst>
          </p:cNvPr>
          <p:cNvPicPr>
            <a:picLocks noChangeAspect="1"/>
          </p:cNvPicPr>
          <p:nvPr userDrawn="1"/>
        </p:nvPicPr>
        <p:blipFill>
          <a:blip r:embed="rId2"/>
          <a:stretch>
            <a:fillRect/>
          </a:stretch>
        </p:blipFill>
        <p:spPr>
          <a:xfrm>
            <a:off x="1" y="0"/>
            <a:ext cx="9138432" cy="6530171"/>
          </a:xfrm>
          <a:prstGeom prst="rect">
            <a:avLst/>
          </a:prstGeom>
        </p:spPr>
      </p:pic>
      <p:sp>
        <p:nvSpPr>
          <p:cNvPr id="2" name="Otsikko 1"/>
          <p:cNvSpPr>
            <a:spLocks noGrp="1"/>
          </p:cNvSpPr>
          <p:nvPr>
            <p:ph type="ctrTitle"/>
          </p:nvPr>
        </p:nvSpPr>
        <p:spPr>
          <a:xfrm>
            <a:off x="457200" y="3361891"/>
            <a:ext cx="5444766" cy="1906777"/>
          </a:xfrm>
          <a:effectLst>
            <a:outerShdw blurRad="76200" dist="38100" dir="2700000" algn="tl" rotWithShape="0">
              <a:schemeClr val="tx1">
                <a:alpha val="73000"/>
              </a:schemeClr>
            </a:outerShdw>
          </a:effectLst>
        </p:spPr>
        <p:txBody>
          <a:bodyPr anchor="b">
            <a:noAutofit/>
          </a:bodyPr>
          <a:lstStyle>
            <a:lvl1pPr algn="l">
              <a:defRPr sz="4000">
                <a:solidFill>
                  <a:schemeClr val="bg1"/>
                </a:solidFill>
                <a:latin typeface="Helvetica" pitchFamily="34" charset="0"/>
              </a:defRPr>
            </a:lvl1pPr>
          </a:lstStyle>
          <a:p>
            <a:r>
              <a:rPr lang="fi-FI"/>
              <a:t>Muokkaa perustyyl. napsautt.</a:t>
            </a:r>
            <a:endParaRPr lang="fi-FI" dirty="0"/>
          </a:p>
        </p:txBody>
      </p:sp>
      <p:sp>
        <p:nvSpPr>
          <p:cNvPr id="3" name="Alaotsikko 2"/>
          <p:cNvSpPr>
            <a:spLocks noGrp="1"/>
          </p:cNvSpPr>
          <p:nvPr>
            <p:ph type="subTitle" idx="1"/>
          </p:nvPr>
        </p:nvSpPr>
        <p:spPr>
          <a:xfrm>
            <a:off x="457200" y="5379008"/>
            <a:ext cx="5444766" cy="1106530"/>
          </a:xfrm>
          <a:effectLst>
            <a:outerShdw blurRad="76200" dist="38100" dir="2700000" algn="tl" rotWithShape="0">
              <a:schemeClr val="tx1">
                <a:alpha val="73000"/>
              </a:schemeClr>
            </a:outerShdw>
          </a:effectLst>
        </p:spPr>
        <p:txBody>
          <a:bodyPr>
            <a:normAutofit/>
          </a:bodyPr>
          <a:lstStyle>
            <a:lvl1pPr marL="0" indent="0" algn="l">
              <a:buNone/>
              <a:defRPr sz="2400">
                <a:solidFill>
                  <a:srgbClr val="FFFFFF"/>
                </a:solidFill>
                <a:latin typeface="Helvetic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fi-FI" dirty="0"/>
          </a:p>
        </p:txBody>
      </p:sp>
      <p:sp>
        <p:nvSpPr>
          <p:cNvPr id="14" name="Suorakulmio 13"/>
          <p:cNvSpPr/>
          <p:nvPr userDrawn="1"/>
        </p:nvSpPr>
        <p:spPr>
          <a:xfrm>
            <a:off x="0" y="6540486"/>
            <a:ext cx="9144000" cy="3236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accent1"/>
              </a:solidFill>
              <a:latin typeface="Helvetica" pitchFamily="34" charset="0"/>
            </a:endParaRPr>
          </a:p>
        </p:txBody>
      </p:sp>
      <p:sp>
        <p:nvSpPr>
          <p:cNvPr id="17" name="Alatunnisteen paikkamerkki 4"/>
          <p:cNvSpPr>
            <a:spLocks noGrp="1"/>
          </p:cNvSpPr>
          <p:nvPr>
            <p:ph type="ftr" sz="quarter" idx="3"/>
          </p:nvPr>
        </p:nvSpPr>
        <p:spPr>
          <a:xfrm>
            <a:off x="5343907" y="6592625"/>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chemeClr val="accent1"/>
                </a:solidFill>
              </a:rPr>
              <a:t>JYU. </a:t>
            </a:r>
            <a:r>
              <a:rPr lang="fi-FI" b="1" dirty="0" err="1"/>
              <a:t>Since</a:t>
            </a:r>
            <a:r>
              <a:rPr lang="fi-FI" b="1" dirty="0"/>
              <a:t> 1863.</a:t>
            </a:r>
          </a:p>
        </p:txBody>
      </p:sp>
      <p:sp>
        <p:nvSpPr>
          <p:cNvPr id="18" name="Dian numeron paikkamerkki 5"/>
          <p:cNvSpPr>
            <a:spLocks noGrp="1"/>
          </p:cNvSpPr>
          <p:nvPr>
            <p:ph type="sldNum" sz="quarter" idx="4"/>
          </p:nvPr>
        </p:nvSpPr>
        <p:spPr>
          <a:xfrm>
            <a:off x="8564975" y="6592625"/>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9" name="Suora yhdysviiva 18"/>
          <p:cNvCxnSpPr/>
          <p:nvPr userDrawn="1"/>
        </p:nvCxnSpPr>
        <p:spPr>
          <a:xfrm>
            <a:off x="8503899"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uora yhdysviiva 19"/>
          <p:cNvCxnSpPr/>
          <p:nvPr userDrawn="1"/>
        </p:nvCxnSpPr>
        <p:spPr>
          <a:xfrm>
            <a:off x="7552916"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Päivämäärän paikkamerkki 3"/>
          <p:cNvSpPr>
            <a:spLocks noGrp="1"/>
          </p:cNvSpPr>
          <p:nvPr>
            <p:ph type="dt" sz="half" idx="10"/>
          </p:nvPr>
        </p:nvSpPr>
        <p:spPr>
          <a:xfrm>
            <a:off x="7617453" y="6592625"/>
            <a:ext cx="831227" cy="180989"/>
          </a:xfrm>
          <a:prstGeom prst="rect">
            <a:avLst/>
          </a:prstGeom>
        </p:spPr>
        <p:txBody>
          <a:bodyPr/>
          <a:lstStyle>
            <a:lvl1pPr algn="ctr">
              <a:defRPr sz="900">
                <a:solidFill>
                  <a:schemeClr val="bg1"/>
                </a:solidFill>
                <a:latin typeface="Helvetica" pitchFamily="34" charset="0"/>
              </a:defRPr>
            </a:lvl1pPr>
          </a:lstStyle>
          <a:p>
            <a:fld id="{F361EE33-250F-C944-92CC-F2C1829FA0AE}" type="datetime1">
              <a:rPr lang="fi-FI" smtClean="0"/>
              <a:t>6.2.2023</a:t>
            </a:fld>
            <a:endParaRPr lang="fi-FI" dirty="0"/>
          </a:p>
        </p:txBody>
      </p:sp>
      <p:grpSp>
        <p:nvGrpSpPr>
          <p:cNvPr id="16" name="Group 15"/>
          <p:cNvGrpSpPr/>
          <p:nvPr userDrawn="1"/>
        </p:nvGrpSpPr>
        <p:grpSpPr>
          <a:xfrm>
            <a:off x="457200" y="0"/>
            <a:ext cx="763388" cy="1028096"/>
            <a:chOff x="457200" y="0"/>
            <a:chExt cx="763388" cy="1028096"/>
          </a:xfrm>
        </p:grpSpPr>
        <p:sp>
          <p:nvSpPr>
            <p:cNvPr id="22" name="Suorakulmio 15"/>
            <p:cNvSpPr/>
            <p:nvPr userDrawn="1"/>
          </p:nvSpPr>
          <p:spPr>
            <a:xfrm>
              <a:off x="457200" y="0"/>
              <a:ext cx="763388" cy="10280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pic>
          <p:nvPicPr>
            <p:cNvPr id="24" name="Kuva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7117" y="165903"/>
              <a:ext cx="323551" cy="736410"/>
            </a:xfrm>
            <a:prstGeom prst="rect">
              <a:avLst/>
            </a:prstGeom>
          </p:spPr>
        </p:pic>
      </p:grpSp>
    </p:spTree>
    <p:extLst>
      <p:ext uri="{BB962C8B-B14F-4D97-AF65-F5344CB8AC3E}">
        <p14:creationId xmlns:p14="http://schemas.microsoft.com/office/powerpoint/2010/main" val="12509754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Kuvadia 3">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5A3C78D4-989D-F94A-9814-414C9D3CA55A}"/>
              </a:ext>
            </a:extLst>
          </p:cNvPr>
          <p:cNvPicPr>
            <a:picLocks noChangeAspect="1"/>
          </p:cNvPicPr>
          <p:nvPr userDrawn="1"/>
        </p:nvPicPr>
        <p:blipFill>
          <a:blip r:embed="rId2"/>
          <a:stretch>
            <a:fillRect/>
          </a:stretch>
        </p:blipFill>
        <p:spPr>
          <a:xfrm>
            <a:off x="0" y="0"/>
            <a:ext cx="9144000" cy="6838950"/>
          </a:xfrm>
          <a:prstGeom prst="rect">
            <a:avLst/>
          </a:prstGeom>
        </p:spPr>
      </p:pic>
      <p:sp>
        <p:nvSpPr>
          <p:cNvPr id="7" name="Alatunnisteen paikkamerkki 4"/>
          <p:cNvSpPr>
            <a:spLocks noGrp="1"/>
          </p:cNvSpPr>
          <p:nvPr>
            <p:ph type="ftr" sz="quarter" idx="11"/>
          </p:nvPr>
        </p:nvSpPr>
        <p:spPr>
          <a:xfrm>
            <a:off x="5343906" y="6520805"/>
            <a:ext cx="2147658" cy="180989"/>
          </a:xfrm>
        </p:spPr>
        <p:txBody>
          <a:bodyPr/>
          <a:lstStyle>
            <a:lvl1pPr algn="r">
              <a:defRPr sz="900">
                <a:solidFill>
                  <a:schemeClr val="bg1"/>
                </a:solidFill>
                <a:latin typeface="Helvetica"/>
                <a:cs typeface="Helvetica"/>
              </a:defRPr>
            </a:lvl1pPr>
          </a:lstStyle>
          <a:p>
            <a:r>
              <a:rPr lang="fi-FI" b="1" dirty="0">
                <a:solidFill>
                  <a:srgbClr val="F1563F"/>
                </a:solidFill>
              </a:rPr>
              <a:t>JYU. </a:t>
            </a:r>
            <a:r>
              <a:rPr lang="fi-FI" b="1" dirty="0" err="1"/>
              <a:t>Since</a:t>
            </a:r>
            <a:r>
              <a:rPr lang="fi-FI" b="1" dirty="0"/>
              <a:t> 1863.</a:t>
            </a:r>
          </a:p>
        </p:txBody>
      </p:sp>
      <p:sp>
        <p:nvSpPr>
          <p:cNvPr id="8" name="Dian numeron paikkamerkki 5"/>
          <p:cNvSpPr>
            <a:spLocks noGrp="1"/>
          </p:cNvSpPr>
          <p:nvPr>
            <p:ph type="sldNum" sz="quarter" idx="12"/>
          </p:nvPr>
        </p:nvSpPr>
        <p:spPr>
          <a:xfrm>
            <a:off x="8564975" y="6520805"/>
            <a:ext cx="454016" cy="180989"/>
          </a:xfrm>
        </p:spPr>
        <p:txBody>
          <a:bodyPr/>
          <a:lstStyle>
            <a:lvl1pPr algn="l">
              <a:defRPr sz="900">
                <a:solidFill>
                  <a:schemeClr val="bg1"/>
                </a:solidFill>
              </a:defRPr>
            </a:lvl1pPr>
          </a:lstStyle>
          <a:p>
            <a:fld id="{0FE3988A-0109-0B40-965D-9E0ED41EFEE4}" type="slidenum">
              <a:rPr lang="fi-FI" smtClean="0"/>
              <a:pPr/>
              <a:t>‹#›</a:t>
            </a:fld>
            <a:endParaRPr lang="fi-FI" dirty="0"/>
          </a:p>
        </p:txBody>
      </p:sp>
      <p:cxnSp>
        <p:nvCxnSpPr>
          <p:cNvPr id="9" name="Suora yhdysviiva 8"/>
          <p:cNvCxnSpPr/>
          <p:nvPr userDrawn="1"/>
        </p:nvCxnSpPr>
        <p:spPr>
          <a:xfrm>
            <a:off x="8503899" y="652080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uora yhdysviiva 9"/>
          <p:cNvCxnSpPr/>
          <p:nvPr userDrawn="1"/>
        </p:nvCxnSpPr>
        <p:spPr>
          <a:xfrm>
            <a:off x="7552916" y="652080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Päivämäärän paikkamerkki 3"/>
          <p:cNvSpPr>
            <a:spLocks noGrp="1"/>
          </p:cNvSpPr>
          <p:nvPr>
            <p:ph type="dt" sz="half" idx="10"/>
          </p:nvPr>
        </p:nvSpPr>
        <p:spPr>
          <a:xfrm>
            <a:off x="7617453" y="6520805"/>
            <a:ext cx="831227" cy="180989"/>
          </a:xfrm>
        </p:spPr>
        <p:txBody>
          <a:bodyPr/>
          <a:lstStyle>
            <a:lvl1pPr algn="ctr">
              <a:defRPr sz="900">
                <a:solidFill>
                  <a:schemeClr val="bg1"/>
                </a:solidFill>
              </a:defRPr>
            </a:lvl1pPr>
          </a:lstStyle>
          <a:p>
            <a:fld id="{81C81233-4A85-5649-B14B-2E362FAE8517}" type="datetime1">
              <a:rPr lang="fi-FI" smtClean="0"/>
              <a:t>6.2.2023</a:t>
            </a:fld>
            <a:endParaRPr lang="fi-FI" dirty="0"/>
          </a:p>
        </p:txBody>
      </p:sp>
      <p:pic>
        <p:nvPicPr>
          <p:cNvPr id="13" name="Kuva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199" y="5613406"/>
            <a:ext cx="2456183" cy="1088388"/>
          </a:xfrm>
          <a:prstGeom prst="rect">
            <a:avLst/>
          </a:prstGeom>
          <a:effectLst>
            <a:outerShdw blurRad="50800" dir="2700000" algn="tl" rotWithShape="0">
              <a:prstClr val="black"/>
            </a:outerShdw>
          </a:effectLst>
        </p:spPr>
      </p:pic>
    </p:spTree>
    <p:extLst>
      <p:ext uri="{BB962C8B-B14F-4D97-AF65-F5344CB8AC3E}">
        <p14:creationId xmlns:p14="http://schemas.microsoft.com/office/powerpoint/2010/main" val="33426915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2_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708375" y="2403286"/>
            <a:ext cx="5727252" cy="1906777"/>
          </a:xfrm>
          <a:effectLst/>
        </p:spPr>
        <p:txBody>
          <a:bodyPr anchor="b">
            <a:noAutofit/>
          </a:bodyPr>
          <a:lstStyle>
            <a:lvl1pPr algn="ctr">
              <a:defRPr sz="4000" b="1">
                <a:solidFill>
                  <a:schemeClr val="bg1"/>
                </a:solidFill>
                <a:latin typeface="Helvetica" pitchFamily="34" charset="0"/>
                <a:cs typeface="Helvetica" pitchFamily="34" charset="0"/>
              </a:defRPr>
            </a:lvl1pPr>
          </a:lstStyle>
          <a:p>
            <a:r>
              <a:rPr lang="fi-FI" dirty="0"/>
              <a:t>Muokkaa perustyylejä naps.</a:t>
            </a:r>
          </a:p>
        </p:txBody>
      </p:sp>
      <p:sp>
        <p:nvSpPr>
          <p:cNvPr id="3" name="Alaotsikko 2"/>
          <p:cNvSpPr>
            <a:spLocks noGrp="1"/>
          </p:cNvSpPr>
          <p:nvPr>
            <p:ph type="subTitle" idx="1"/>
          </p:nvPr>
        </p:nvSpPr>
        <p:spPr>
          <a:xfrm>
            <a:off x="1708374" y="4539932"/>
            <a:ext cx="5727252" cy="875930"/>
          </a:xfrm>
          <a:effectLst/>
        </p:spPr>
        <p:txBody>
          <a:bodyPr>
            <a:normAutofit/>
          </a:bodyPr>
          <a:lstStyle>
            <a:lvl1pPr marL="0" indent="0" algn="ctr">
              <a:buNone/>
              <a:defRPr sz="2000" b="1">
                <a:solidFill>
                  <a:srgbClr val="C7C9C8"/>
                </a:solidFill>
                <a:latin typeface="Helvetic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Muokkaa alaotsikon perustyyliä naps.</a:t>
            </a:r>
          </a:p>
        </p:txBody>
      </p:sp>
      <p:pic>
        <p:nvPicPr>
          <p:cNvPr id="6" name="Kuva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47360" y="1045883"/>
            <a:ext cx="2047442" cy="1332265"/>
          </a:xfrm>
          <a:prstGeom prst="rect">
            <a:avLst/>
          </a:prstGeom>
        </p:spPr>
      </p:pic>
      <p:sp>
        <p:nvSpPr>
          <p:cNvPr id="13" name="Suorakulmio 12"/>
          <p:cNvSpPr/>
          <p:nvPr userDrawn="1"/>
        </p:nvSpPr>
        <p:spPr>
          <a:xfrm>
            <a:off x="0" y="6693646"/>
            <a:ext cx="9144000" cy="17048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accent1"/>
              </a:solidFill>
              <a:latin typeface="Helvetica" pitchFamily="34" charset="0"/>
            </a:endParaRPr>
          </a:p>
        </p:txBody>
      </p:sp>
      <p:sp>
        <p:nvSpPr>
          <p:cNvPr id="15" name="Alatunnisteen paikkamerkki 4"/>
          <p:cNvSpPr>
            <a:spLocks noGrp="1"/>
          </p:cNvSpPr>
          <p:nvPr>
            <p:ph type="ftr" sz="quarter" idx="3"/>
          </p:nvPr>
        </p:nvSpPr>
        <p:spPr>
          <a:xfrm>
            <a:off x="5343907" y="6424451"/>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chemeClr val="accent1"/>
                </a:solidFill>
              </a:rPr>
              <a:t>JYU.</a:t>
            </a:r>
            <a:r>
              <a:rPr lang="fi-FI" b="1"/>
              <a:t> Since 1863.</a:t>
            </a:r>
            <a:endParaRPr lang="fi-FI" b="1" dirty="0"/>
          </a:p>
        </p:txBody>
      </p:sp>
      <p:sp>
        <p:nvSpPr>
          <p:cNvPr id="16" name="Dian numeron paikkamerkki 5"/>
          <p:cNvSpPr>
            <a:spLocks noGrp="1"/>
          </p:cNvSpPr>
          <p:nvPr>
            <p:ph type="sldNum" sz="quarter" idx="4"/>
          </p:nvPr>
        </p:nvSpPr>
        <p:spPr>
          <a:xfrm>
            <a:off x="8564975" y="6424451"/>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7" name="Suora yhdysviiva 16"/>
          <p:cNvCxnSpPr/>
          <p:nvPr userDrawn="1"/>
        </p:nvCxnSpPr>
        <p:spPr>
          <a:xfrm>
            <a:off x="8503899" y="6424451"/>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uora yhdysviiva 17"/>
          <p:cNvCxnSpPr/>
          <p:nvPr userDrawn="1"/>
        </p:nvCxnSpPr>
        <p:spPr>
          <a:xfrm>
            <a:off x="7552916" y="6424451"/>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Päivämäärän paikkamerkki 3"/>
          <p:cNvSpPr>
            <a:spLocks noGrp="1"/>
          </p:cNvSpPr>
          <p:nvPr>
            <p:ph type="dt" sz="half" idx="10"/>
          </p:nvPr>
        </p:nvSpPr>
        <p:spPr>
          <a:xfrm>
            <a:off x="7617453" y="6424380"/>
            <a:ext cx="831227" cy="180989"/>
          </a:xfrm>
          <a:prstGeom prst="rect">
            <a:avLst/>
          </a:prstGeom>
        </p:spPr>
        <p:txBody>
          <a:bodyPr/>
          <a:lstStyle>
            <a:lvl1pPr algn="ctr">
              <a:defRPr sz="900">
                <a:solidFill>
                  <a:schemeClr val="bg1"/>
                </a:solidFill>
                <a:latin typeface="Helvetica" pitchFamily="34" charset="0"/>
              </a:defRPr>
            </a:lvl1pPr>
          </a:lstStyle>
          <a:p>
            <a:fld id="{34034FB0-F16B-984E-9F7F-EBDE0736108B}" type="datetime1">
              <a:rPr lang="fi-FI" smtClean="0"/>
              <a:t>6.2.2023</a:t>
            </a:fld>
            <a:endParaRPr lang="fi-FI" dirty="0"/>
          </a:p>
        </p:txBody>
      </p:sp>
    </p:spTree>
    <p:extLst>
      <p:ext uri="{BB962C8B-B14F-4D97-AF65-F5344CB8AC3E}">
        <p14:creationId xmlns:p14="http://schemas.microsoft.com/office/powerpoint/2010/main" val="13126820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Otsikko ja sisältö">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AC00F605-1BC8-694D-A280-BACF9E3C66D5}"/>
              </a:ext>
            </a:extLst>
          </p:cNvPr>
          <p:cNvPicPr>
            <a:picLocks noChangeAspect="1"/>
          </p:cNvPicPr>
          <p:nvPr userDrawn="1"/>
        </p:nvPicPr>
        <p:blipFill>
          <a:blip r:embed="rId2"/>
          <a:stretch>
            <a:fillRect/>
          </a:stretch>
        </p:blipFill>
        <p:spPr>
          <a:xfrm>
            <a:off x="3622967" y="0"/>
            <a:ext cx="5522236" cy="6534350"/>
          </a:xfrm>
          <a:prstGeom prst="rect">
            <a:avLst/>
          </a:prstGeom>
        </p:spPr>
      </p:pic>
      <p:sp>
        <p:nvSpPr>
          <p:cNvPr id="7" name="Suorakulmio 6"/>
          <p:cNvSpPr/>
          <p:nvPr userDrawn="1"/>
        </p:nvSpPr>
        <p:spPr>
          <a:xfrm>
            <a:off x="0" y="0"/>
            <a:ext cx="6375120" cy="6864136"/>
          </a:xfrm>
          <a:custGeom>
            <a:avLst/>
            <a:gdLst>
              <a:gd name="connsiteX0" fmla="*/ 0 w 6553200"/>
              <a:gd name="connsiteY0" fmla="*/ 0 h 6858000"/>
              <a:gd name="connsiteX1" fmla="*/ 6553200 w 6553200"/>
              <a:gd name="connsiteY1" fmla="*/ 0 h 6858000"/>
              <a:gd name="connsiteX2" fmla="*/ 6553200 w 6553200"/>
              <a:gd name="connsiteY2" fmla="*/ 6858000 h 6858000"/>
              <a:gd name="connsiteX3" fmla="*/ 0 w 6553200"/>
              <a:gd name="connsiteY3" fmla="*/ 6858000 h 6858000"/>
              <a:gd name="connsiteX4" fmla="*/ 0 w 6553200"/>
              <a:gd name="connsiteY4" fmla="*/ 0 h 6858000"/>
              <a:gd name="connsiteX0" fmla="*/ 0 w 6553200"/>
              <a:gd name="connsiteY0" fmla="*/ 0 h 6858000"/>
              <a:gd name="connsiteX1" fmla="*/ 6553200 w 6553200"/>
              <a:gd name="connsiteY1" fmla="*/ 0 h 6858000"/>
              <a:gd name="connsiteX2" fmla="*/ 3737066 w 6553200"/>
              <a:gd name="connsiteY2" fmla="*/ 6858000 h 6858000"/>
              <a:gd name="connsiteX3" fmla="*/ 0 w 6553200"/>
              <a:gd name="connsiteY3" fmla="*/ 6858000 h 6858000"/>
              <a:gd name="connsiteX4" fmla="*/ 0 w 6553200"/>
              <a:gd name="connsiteY4" fmla="*/ 0 h 6858000"/>
              <a:gd name="connsiteX0" fmla="*/ 0 w 6553200"/>
              <a:gd name="connsiteY0" fmla="*/ 0 h 6858000"/>
              <a:gd name="connsiteX1" fmla="*/ 6553200 w 6553200"/>
              <a:gd name="connsiteY1" fmla="*/ 0 h 6858000"/>
              <a:gd name="connsiteX2" fmla="*/ 3914992 w 6553200"/>
              <a:gd name="connsiteY2" fmla="*/ 6839594 h 6858000"/>
              <a:gd name="connsiteX3" fmla="*/ 0 w 6553200"/>
              <a:gd name="connsiteY3" fmla="*/ 6858000 h 6858000"/>
              <a:gd name="connsiteX4" fmla="*/ 0 w 6553200"/>
              <a:gd name="connsiteY4" fmla="*/ 0 h 6858000"/>
              <a:gd name="connsiteX0" fmla="*/ 0 w 6553200"/>
              <a:gd name="connsiteY0" fmla="*/ 0 h 6864136"/>
              <a:gd name="connsiteX1" fmla="*/ 6553200 w 6553200"/>
              <a:gd name="connsiteY1" fmla="*/ 0 h 6864136"/>
              <a:gd name="connsiteX2" fmla="*/ 3921127 w 6553200"/>
              <a:gd name="connsiteY2" fmla="*/ 6864136 h 6864136"/>
              <a:gd name="connsiteX3" fmla="*/ 0 w 6553200"/>
              <a:gd name="connsiteY3" fmla="*/ 6858000 h 6864136"/>
              <a:gd name="connsiteX4" fmla="*/ 0 w 6553200"/>
              <a:gd name="connsiteY4" fmla="*/ 0 h 686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0" h="6864136">
                <a:moveTo>
                  <a:pt x="0" y="0"/>
                </a:moveTo>
                <a:lnTo>
                  <a:pt x="6553200" y="0"/>
                </a:lnTo>
                <a:lnTo>
                  <a:pt x="3921127" y="6864136"/>
                </a:lnTo>
                <a:lnTo>
                  <a:pt x="0" y="6858000"/>
                </a:lnTo>
                <a:lnTo>
                  <a:pt x="0" y="0"/>
                </a:lnTo>
                <a:close/>
              </a:path>
            </a:pathLst>
          </a:cu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tx2"/>
              </a:solidFill>
              <a:latin typeface="Helvetica" pitchFamily="34" charset="0"/>
            </a:endParaRPr>
          </a:p>
        </p:txBody>
      </p:sp>
      <p:sp>
        <p:nvSpPr>
          <p:cNvPr id="8" name="Suorakulmio 7"/>
          <p:cNvSpPr/>
          <p:nvPr userDrawn="1"/>
        </p:nvSpPr>
        <p:spPr>
          <a:xfrm>
            <a:off x="-1" y="6540486"/>
            <a:ext cx="9144000" cy="3236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accent1"/>
              </a:solidFill>
              <a:latin typeface="Helvetica" pitchFamily="34" charset="0"/>
            </a:endParaRPr>
          </a:p>
        </p:txBody>
      </p:sp>
      <p:sp>
        <p:nvSpPr>
          <p:cNvPr id="5" name="Alatunnisteen paikkamerkki 4"/>
          <p:cNvSpPr>
            <a:spLocks noGrp="1"/>
          </p:cNvSpPr>
          <p:nvPr>
            <p:ph type="ftr" sz="quarter" idx="11"/>
          </p:nvPr>
        </p:nvSpPr>
        <p:spPr>
          <a:xfrm>
            <a:off x="5343906" y="6592625"/>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chemeClr val="accent1"/>
                </a:solidFill>
              </a:rPr>
              <a:t>JYU.</a:t>
            </a:r>
            <a:r>
              <a:rPr lang="fi-FI" b="1"/>
              <a:t> Since 1863.</a:t>
            </a:r>
            <a:endParaRPr lang="fi-FI" b="1" dirty="0"/>
          </a:p>
        </p:txBody>
      </p:sp>
      <p:sp>
        <p:nvSpPr>
          <p:cNvPr id="6" name="Dian numeron paikkamerkki 5"/>
          <p:cNvSpPr>
            <a:spLocks noGrp="1"/>
          </p:cNvSpPr>
          <p:nvPr>
            <p:ph type="sldNum" sz="quarter" idx="12"/>
          </p:nvPr>
        </p:nvSpPr>
        <p:spPr>
          <a:xfrm>
            <a:off x="8564975" y="6592625"/>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4" name="Suora yhdysviiva 13"/>
          <p:cNvCxnSpPr/>
          <p:nvPr userDrawn="1"/>
        </p:nvCxnSpPr>
        <p:spPr>
          <a:xfrm>
            <a:off x="8503899"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uora yhdysviiva 14"/>
          <p:cNvCxnSpPr/>
          <p:nvPr userDrawn="1"/>
        </p:nvCxnSpPr>
        <p:spPr>
          <a:xfrm>
            <a:off x="7552916"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Otsikko 1"/>
          <p:cNvSpPr>
            <a:spLocks noGrp="1"/>
          </p:cNvSpPr>
          <p:nvPr>
            <p:ph type="title"/>
          </p:nvPr>
        </p:nvSpPr>
        <p:spPr>
          <a:xfrm>
            <a:off x="457201" y="1516842"/>
            <a:ext cx="4741260" cy="1589105"/>
          </a:xfrm>
        </p:spPr>
        <p:txBody>
          <a:bodyPr>
            <a:normAutofit/>
          </a:bodyPr>
          <a:lstStyle>
            <a:lvl1pPr algn="l">
              <a:defRPr sz="3600" b="1">
                <a:solidFill>
                  <a:schemeClr val="tx2"/>
                </a:solidFill>
                <a:latin typeface="Helvetica" pitchFamily="34" charset="0"/>
                <a:cs typeface="Helvetica" pitchFamily="34" charset="0"/>
              </a:defRPr>
            </a:lvl1pPr>
          </a:lstStyle>
          <a:p>
            <a:r>
              <a:rPr lang="fi-FI" dirty="0"/>
              <a:t>Muokkaa perustyylejä naps.</a:t>
            </a:r>
          </a:p>
        </p:txBody>
      </p:sp>
      <p:sp>
        <p:nvSpPr>
          <p:cNvPr id="13" name="Sisällön paikkamerkki 2"/>
          <p:cNvSpPr>
            <a:spLocks noGrp="1"/>
          </p:cNvSpPr>
          <p:nvPr>
            <p:ph idx="1"/>
          </p:nvPr>
        </p:nvSpPr>
        <p:spPr>
          <a:xfrm>
            <a:off x="457200" y="3382046"/>
            <a:ext cx="3620636" cy="2923411"/>
          </a:xfrm>
        </p:spPr>
        <p:txBody>
          <a:bodyPr>
            <a:normAutofit/>
          </a:bodyPr>
          <a:lstStyle>
            <a:lvl1pPr marL="0" indent="0">
              <a:lnSpc>
                <a:spcPct val="100000"/>
              </a:lnSpc>
              <a:buNone/>
              <a:defRPr sz="1800">
                <a:solidFill>
                  <a:schemeClr val="tx2"/>
                </a:solidFill>
                <a:latin typeface="Helvetica"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p:txBody>
      </p:sp>
      <p:sp>
        <p:nvSpPr>
          <p:cNvPr id="16" name="Päivämäärän paikkamerkki 3"/>
          <p:cNvSpPr>
            <a:spLocks noGrp="1"/>
          </p:cNvSpPr>
          <p:nvPr>
            <p:ph type="dt" sz="half" idx="10"/>
          </p:nvPr>
        </p:nvSpPr>
        <p:spPr>
          <a:xfrm>
            <a:off x="7617453" y="6592625"/>
            <a:ext cx="831227" cy="180989"/>
          </a:xfrm>
          <a:prstGeom prst="rect">
            <a:avLst/>
          </a:prstGeom>
        </p:spPr>
        <p:txBody>
          <a:bodyPr/>
          <a:lstStyle>
            <a:lvl1pPr algn="ctr">
              <a:defRPr sz="900">
                <a:solidFill>
                  <a:schemeClr val="bg1"/>
                </a:solidFill>
                <a:latin typeface="Helvetica" pitchFamily="34" charset="0"/>
              </a:defRPr>
            </a:lvl1pPr>
          </a:lstStyle>
          <a:p>
            <a:fld id="{7597C8C4-6DA1-C742-9D46-E5003B0E5B74}" type="datetime1">
              <a:rPr lang="fi-FI" smtClean="0"/>
              <a:t>6.2.2023</a:t>
            </a:fld>
            <a:endParaRPr lang="fi-FI" dirty="0"/>
          </a:p>
        </p:txBody>
      </p:sp>
      <p:grpSp>
        <p:nvGrpSpPr>
          <p:cNvPr id="24" name="Group 23"/>
          <p:cNvGrpSpPr/>
          <p:nvPr userDrawn="1"/>
        </p:nvGrpSpPr>
        <p:grpSpPr>
          <a:xfrm>
            <a:off x="457201" y="0"/>
            <a:ext cx="763388" cy="1028096"/>
            <a:chOff x="457200" y="0"/>
            <a:chExt cx="763388" cy="1028096"/>
          </a:xfrm>
        </p:grpSpPr>
        <p:sp>
          <p:nvSpPr>
            <p:cNvPr id="25" name="Suorakulmio 15"/>
            <p:cNvSpPr/>
            <p:nvPr userDrawn="1"/>
          </p:nvSpPr>
          <p:spPr>
            <a:xfrm>
              <a:off x="457200" y="0"/>
              <a:ext cx="763388" cy="10280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pic>
          <p:nvPicPr>
            <p:cNvPr id="26" name="Kuva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7117" y="165903"/>
              <a:ext cx="323551" cy="736410"/>
            </a:xfrm>
            <a:prstGeom prst="rect">
              <a:avLst/>
            </a:prstGeom>
          </p:spPr>
        </p:pic>
      </p:grpSp>
    </p:spTree>
    <p:extLst>
      <p:ext uri="{BB962C8B-B14F-4D97-AF65-F5344CB8AC3E}">
        <p14:creationId xmlns:p14="http://schemas.microsoft.com/office/powerpoint/2010/main" val="22752295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Otsikko ja sisältö">
    <p:spTree>
      <p:nvGrpSpPr>
        <p:cNvPr id="1" name=""/>
        <p:cNvGrpSpPr/>
        <p:nvPr/>
      </p:nvGrpSpPr>
      <p:grpSpPr>
        <a:xfrm>
          <a:off x="0" y="0"/>
          <a:ext cx="0" cy="0"/>
          <a:chOff x="0" y="0"/>
          <a:chExt cx="0" cy="0"/>
        </a:xfrm>
      </p:grpSpPr>
      <p:sp>
        <p:nvSpPr>
          <p:cNvPr id="10" name="Suorakulmio 9"/>
          <p:cNvSpPr/>
          <p:nvPr userDrawn="1"/>
        </p:nvSpPr>
        <p:spPr>
          <a:xfrm>
            <a:off x="0" y="6540486"/>
            <a:ext cx="9144000" cy="3236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accent1"/>
              </a:solidFill>
              <a:latin typeface="Helvetica" pitchFamily="34" charset="0"/>
            </a:endParaRPr>
          </a:p>
        </p:txBody>
      </p:sp>
      <p:sp>
        <p:nvSpPr>
          <p:cNvPr id="5" name="Alatunnisteen paikkamerkki 4"/>
          <p:cNvSpPr>
            <a:spLocks noGrp="1"/>
          </p:cNvSpPr>
          <p:nvPr>
            <p:ph type="ftr" sz="quarter" idx="11"/>
          </p:nvPr>
        </p:nvSpPr>
        <p:spPr>
          <a:xfrm>
            <a:off x="5343907" y="6592625"/>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dirty="0">
                <a:solidFill>
                  <a:schemeClr val="accent1"/>
                </a:solidFill>
              </a:rPr>
              <a:t>JYU. </a:t>
            </a:r>
            <a:r>
              <a:rPr lang="fi-FI" b="1" dirty="0" err="1"/>
              <a:t>Since</a:t>
            </a:r>
            <a:r>
              <a:rPr lang="fi-FI" b="1" dirty="0"/>
              <a:t> 1863.</a:t>
            </a:r>
          </a:p>
        </p:txBody>
      </p:sp>
      <p:sp>
        <p:nvSpPr>
          <p:cNvPr id="6" name="Dian numeron paikkamerkki 5"/>
          <p:cNvSpPr>
            <a:spLocks noGrp="1"/>
          </p:cNvSpPr>
          <p:nvPr>
            <p:ph type="sldNum" sz="quarter" idx="12"/>
          </p:nvPr>
        </p:nvSpPr>
        <p:spPr>
          <a:xfrm>
            <a:off x="8564975" y="6592625"/>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4" name="Suora yhdysviiva 13"/>
          <p:cNvCxnSpPr/>
          <p:nvPr userDrawn="1"/>
        </p:nvCxnSpPr>
        <p:spPr>
          <a:xfrm>
            <a:off x="8503899"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uora yhdysviiva 14"/>
          <p:cNvCxnSpPr/>
          <p:nvPr userDrawn="1"/>
        </p:nvCxnSpPr>
        <p:spPr>
          <a:xfrm>
            <a:off x="7552916"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Otsikon paikkamerkki 1"/>
          <p:cNvSpPr>
            <a:spLocks noGrp="1"/>
          </p:cNvSpPr>
          <p:nvPr>
            <p:ph type="title"/>
          </p:nvPr>
        </p:nvSpPr>
        <p:spPr>
          <a:xfrm>
            <a:off x="457200" y="637578"/>
            <a:ext cx="7368419" cy="1019912"/>
          </a:xfrm>
          <a:prstGeom prst="rect">
            <a:avLst/>
          </a:prstGeom>
        </p:spPr>
        <p:txBody>
          <a:bodyPr vert="horz" lIns="91440" tIns="45720" rIns="91440" bIns="45720" rtlCol="0" anchor="ctr">
            <a:normAutofit/>
          </a:bodyPr>
          <a:lstStyle>
            <a:lvl1pPr>
              <a:defRPr>
                <a:latin typeface="Helvetica" pitchFamily="34" charset="0"/>
              </a:defRPr>
            </a:lvl1pPr>
          </a:lstStyle>
          <a:p>
            <a:r>
              <a:rPr lang="fi-FI" dirty="0"/>
              <a:t>Muokkaa perustyylejä naps.</a:t>
            </a:r>
          </a:p>
        </p:txBody>
      </p:sp>
      <p:sp>
        <p:nvSpPr>
          <p:cNvPr id="13" name="Tekstin paikkamerkki 2"/>
          <p:cNvSpPr>
            <a:spLocks noGrp="1"/>
          </p:cNvSpPr>
          <p:nvPr>
            <p:ph idx="1"/>
          </p:nvPr>
        </p:nvSpPr>
        <p:spPr>
          <a:xfrm>
            <a:off x="457200" y="1844699"/>
            <a:ext cx="8229600" cy="4557156"/>
          </a:xfrm>
          <a:prstGeom prst="rect">
            <a:avLst/>
          </a:prstGeom>
        </p:spPr>
        <p:txBody>
          <a:bodyPr vert="horz" lIns="91440" tIns="45720" rIns="91440" bIns="45720" rtlCol="0">
            <a:normAutofit/>
          </a:bodyPr>
          <a:lstStyle>
            <a:lvl1pPr>
              <a:defRPr>
                <a:latin typeface="Helvetica" pitchFamily="34" charset="0"/>
              </a:defRPr>
            </a:lvl1pPr>
            <a:lvl2pPr>
              <a:defRPr>
                <a:latin typeface="Helvetica" pitchFamily="34" charset="0"/>
              </a:defRPr>
            </a:lvl2pPr>
            <a:lvl3pPr>
              <a:defRPr>
                <a:latin typeface="Helvetica" pitchFamily="34" charset="0"/>
              </a:defRPr>
            </a:lvl3pPr>
            <a:lvl4pPr>
              <a:defRPr>
                <a:latin typeface="Helvetica" pitchFamily="34" charset="0"/>
              </a:defRPr>
            </a:lvl4pPr>
            <a:lvl5pPr>
              <a:defRPr>
                <a:latin typeface="Helvetica" pitchFamily="34" charset="0"/>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Päivämäärän paikkamerkki 3"/>
          <p:cNvSpPr>
            <a:spLocks noGrp="1"/>
          </p:cNvSpPr>
          <p:nvPr>
            <p:ph type="dt" sz="half" idx="10"/>
          </p:nvPr>
        </p:nvSpPr>
        <p:spPr>
          <a:xfrm>
            <a:off x="7617453" y="6592625"/>
            <a:ext cx="831227" cy="180989"/>
          </a:xfrm>
          <a:prstGeom prst="rect">
            <a:avLst/>
          </a:prstGeom>
        </p:spPr>
        <p:txBody>
          <a:bodyPr/>
          <a:lstStyle>
            <a:lvl1pPr algn="ctr">
              <a:defRPr sz="900">
                <a:solidFill>
                  <a:schemeClr val="bg1"/>
                </a:solidFill>
                <a:latin typeface="Helvetica" pitchFamily="34" charset="0"/>
              </a:defRPr>
            </a:lvl1pPr>
          </a:lstStyle>
          <a:p>
            <a:fld id="{F9D46576-D913-A841-B054-014875DAA31A}" type="datetime1">
              <a:rPr lang="fi-FI" smtClean="0"/>
              <a:t>6.2.2023</a:t>
            </a:fld>
            <a:endParaRPr lang="fi-FI" dirty="0"/>
          </a:p>
        </p:txBody>
      </p:sp>
    </p:spTree>
    <p:extLst>
      <p:ext uri="{BB962C8B-B14F-4D97-AF65-F5344CB8AC3E}">
        <p14:creationId xmlns:p14="http://schemas.microsoft.com/office/powerpoint/2010/main" val="769998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Väliotsikkodia 1">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022F61AA-B6E3-3748-ADA1-9216F08EDC56}"/>
              </a:ext>
            </a:extLst>
          </p:cNvPr>
          <p:cNvPicPr>
            <a:picLocks noChangeAspect="1"/>
          </p:cNvPicPr>
          <p:nvPr userDrawn="1"/>
        </p:nvPicPr>
        <p:blipFill>
          <a:blip r:embed="rId2"/>
          <a:stretch>
            <a:fillRect/>
          </a:stretch>
        </p:blipFill>
        <p:spPr>
          <a:xfrm>
            <a:off x="0" y="0"/>
            <a:ext cx="9144000" cy="6305550"/>
          </a:xfrm>
          <a:prstGeom prst="rect">
            <a:avLst/>
          </a:prstGeom>
        </p:spPr>
      </p:pic>
      <p:sp>
        <p:nvSpPr>
          <p:cNvPr id="2" name="Otsikko 1"/>
          <p:cNvSpPr>
            <a:spLocks noGrp="1"/>
          </p:cNvSpPr>
          <p:nvPr>
            <p:ph type="ctrTitle"/>
          </p:nvPr>
        </p:nvSpPr>
        <p:spPr>
          <a:xfrm>
            <a:off x="457200" y="2728181"/>
            <a:ext cx="4411494" cy="1906777"/>
          </a:xfrm>
          <a:effectLst>
            <a:outerShdw blurRad="76200" dist="38100" dir="2700000" algn="tl" rotWithShape="0">
              <a:schemeClr val="tx2">
                <a:alpha val="60000"/>
              </a:schemeClr>
            </a:outerShdw>
          </a:effectLst>
        </p:spPr>
        <p:txBody>
          <a:bodyPr anchor="b">
            <a:noAutofit/>
          </a:bodyPr>
          <a:lstStyle>
            <a:lvl1pPr algn="l">
              <a:defRPr sz="4000">
                <a:solidFill>
                  <a:schemeClr val="bg1"/>
                </a:solidFill>
                <a:latin typeface="Helvetica" pitchFamily="34" charset="0"/>
              </a:defRPr>
            </a:lvl1pPr>
          </a:lstStyle>
          <a:p>
            <a:r>
              <a:rPr lang="fi-FI"/>
              <a:t>Muokkaa perustyyl. napsautt.</a:t>
            </a:r>
            <a:endParaRPr lang="fi-FI" dirty="0"/>
          </a:p>
        </p:txBody>
      </p:sp>
      <p:sp>
        <p:nvSpPr>
          <p:cNvPr id="3" name="Alaotsikko 2"/>
          <p:cNvSpPr>
            <a:spLocks noGrp="1"/>
          </p:cNvSpPr>
          <p:nvPr>
            <p:ph type="subTitle" idx="1"/>
          </p:nvPr>
        </p:nvSpPr>
        <p:spPr>
          <a:xfrm>
            <a:off x="457200" y="4745298"/>
            <a:ext cx="4411494" cy="1106530"/>
          </a:xfrm>
          <a:effectLst>
            <a:outerShdw blurRad="76200" dist="38100" dir="2700000" algn="tl" rotWithShape="0">
              <a:schemeClr val="tx2">
                <a:alpha val="60000"/>
              </a:schemeClr>
            </a:outerShdw>
          </a:effectLst>
        </p:spPr>
        <p:txBody>
          <a:bodyPr>
            <a:normAutofit/>
          </a:bodyPr>
          <a:lstStyle>
            <a:lvl1pPr marL="0" indent="0" algn="l">
              <a:buNone/>
              <a:defRPr sz="2400">
                <a:solidFill>
                  <a:srgbClr val="FFFFFF"/>
                </a:solidFill>
                <a:latin typeface="Helvetic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fi-FI" dirty="0"/>
          </a:p>
        </p:txBody>
      </p:sp>
      <p:sp>
        <p:nvSpPr>
          <p:cNvPr id="18" name="Alatunnisteen paikkamerkki 4"/>
          <p:cNvSpPr>
            <a:spLocks noGrp="1"/>
          </p:cNvSpPr>
          <p:nvPr>
            <p:ph type="ftr" sz="quarter" idx="3"/>
          </p:nvPr>
        </p:nvSpPr>
        <p:spPr>
          <a:xfrm>
            <a:off x="5343907" y="6592625"/>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chemeClr val="accent1"/>
                </a:solidFill>
              </a:rPr>
              <a:t>JYU.</a:t>
            </a:r>
            <a:r>
              <a:rPr lang="fi-FI" b="1"/>
              <a:t> Since 1863.</a:t>
            </a:r>
            <a:endParaRPr lang="fi-FI" b="1" dirty="0"/>
          </a:p>
        </p:txBody>
      </p:sp>
      <p:sp>
        <p:nvSpPr>
          <p:cNvPr id="19" name="Dian numeron paikkamerkki 5"/>
          <p:cNvSpPr>
            <a:spLocks noGrp="1"/>
          </p:cNvSpPr>
          <p:nvPr>
            <p:ph type="sldNum" sz="quarter" idx="4"/>
          </p:nvPr>
        </p:nvSpPr>
        <p:spPr>
          <a:xfrm>
            <a:off x="8564975" y="6592625"/>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20" name="Suora yhdysviiva 19"/>
          <p:cNvCxnSpPr/>
          <p:nvPr userDrawn="1"/>
        </p:nvCxnSpPr>
        <p:spPr>
          <a:xfrm>
            <a:off x="8503899"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uora yhdysviiva 20"/>
          <p:cNvCxnSpPr/>
          <p:nvPr userDrawn="1"/>
        </p:nvCxnSpPr>
        <p:spPr>
          <a:xfrm>
            <a:off x="7552916"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4" name="Group 3"/>
          <p:cNvGrpSpPr/>
          <p:nvPr userDrawn="1"/>
        </p:nvGrpSpPr>
        <p:grpSpPr>
          <a:xfrm>
            <a:off x="457200" y="0"/>
            <a:ext cx="763388" cy="1028096"/>
            <a:chOff x="457200" y="0"/>
            <a:chExt cx="763388" cy="1028096"/>
          </a:xfrm>
        </p:grpSpPr>
        <p:sp>
          <p:nvSpPr>
            <p:cNvPr id="16" name="Suorakulmio 15"/>
            <p:cNvSpPr/>
            <p:nvPr userDrawn="1"/>
          </p:nvSpPr>
          <p:spPr>
            <a:xfrm>
              <a:off x="457200" y="0"/>
              <a:ext cx="763388" cy="10280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pic>
          <p:nvPicPr>
            <p:cNvPr id="22" name="Kuva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7117" y="165903"/>
              <a:ext cx="323551" cy="736410"/>
            </a:xfrm>
            <a:prstGeom prst="rect">
              <a:avLst/>
            </a:prstGeom>
          </p:spPr>
        </p:pic>
      </p:grpSp>
      <p:sp>
        <p:nvSpPr>
          <p:cNvPr id="14" name="Päivämäärän paikkamerkki 3"/>
          <p:cNvSpPr>
            <a:spLocks noGrp="1"/>
          </p:cNvSpPr>
          <p:nvPr userDrawn="1">
            <p:ph type="dt" sz="half" idx="10"/>
          </p:nvPr>
        </p:nvSpPr>
        <p:spPr>
          <a:xfrm>
            <a:off x="7617453" y="6592625"/>
            <a:ext cx="831227" cy="180989"/>
          </a:xfrm>
          <a:prstGeom prst="rect">
            <a:avLst/>
          </a:prstGeom>
        </p:spPr>
        <p:txBody>
          <a:bodyPr/>
          <a:lstStyle>
            <a:lvl1pPr algn="ctr">
              <a:defRPr sz="900">
                <a:solidFill>
                  <a:schemeClr val="bg1"/>
                </a:solidFill>
                <a:latin typeface="Helvetica" pitchFamily="34" charset="0"/>
              </a:defRPr>
            </a:lvl1pPr>
          </a:lstStyle>
          <a:p>
            <a:fld id="{67A43509-38E6-B147-9C40-427D60F0ED1A}" type="datetime1">
              <a:rPr lang="fi-FI" smtClean="0"/>
              <a:t>6.2.2023</a:t>
            </a:fld>
            <a:endParaRPr lang="fi-FI" dirty="0"/>
          </a:p>
        </p:txBody>
      </p:sp>
    </p:spTree>
    <p:extLst>
      <p:ext uri="{BB962C8B-B14F-4D97-AF65-F5344CB8AC3E}">
        <p14:creationId xmlns:p14="http://schemas.microsoft.com/office/powerpoint/2010/main" val="380849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Väliotsikkodia 1">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185D700B-1915-B84C-8EFE-1BA5E0DCAC8F}"/>
              </a:ext>
            </a:extLst>
          </p:cNvPr>
          <p:cNvPicPr>
            <a:picLocks noChangeAspect="1"/>
          </p:cNvPicPr>
          <p:nvPr userDrawn="1"/>
        </p:nvPicPr>
        <p:blipFill>
          <a:blip r:embed="rId2"/>
          <a:stretch>
            <a:fillRect/>
          </a:stretch>
        </p:blipFill>
        <p:spPr>
          <a:xfrm>
            <a:off x="0" y="-196857"/>
            <a:ext cx="9144000" cy="6515100"/>
          </a:xfrm>
          <a:prstGeom prst="rect">
            <a:avLst/>
          </a:prstGeom>
        </p:spPr>
      </p:pic>
      <p:sp>
        <p:nvSpPr>
          <p:cNvPr id="2" name="Otsikko 1"/>
          <p:cNvSpPr>
            <a:spLocks noGrp="1"/>
          </p:cNvSpPr>
          <p:nvPr>
            <p:ph type="ctrTitle"/>
          </p:nvPr>
        </p:nvSpPr>
        <p:spPr>
          <a:xfrm>
            <a:off x="457200" y="3194596"/>
            <a:ext cx="4411494" cy="1906777"/>
          </a:xfrm>
          <a:effectLst>
            <a:outerShdw blurRad="76200" dist="38100" dir="2700000" algn="tl" rotWithShape="0">
              <a:schemeClr val="tx2">
                <a:alpha val="60000"/>
              </a:schemeClr>
            </a:outerShdw>
          </a:effectLst>
        </p:spPr>
        <p:txBody>
          <a:bodyPr anchor="b">
            <a:noAutofit/>
          </a:bodyPr>
          <a:lstStyle>
            <a:lvl1pPr algn="l">
              <a:defRPr sz="4000">
                <a:solidFill>
                  <a:schemeClr val="bg1"/>
                </a:solidFill>
                <a:latin typeface="Helvetica" pitchFamily="34" charset="0"/>
              </a:defRPr>
            </a:lvl1pPr>
          </a:lstStyle>
          <a:p>
            <a:r>
              <a:rPr lang="fi-FI"/>
              <a:t>Muokkaa perustyyl. napsautt.</a:t>
            </a:r>
            <a:endParaRPr lang="fi-FI" dirty="0"/>
          </a:p>
        </p:txBody>
      </p:sp>
      <p:sp>
        <p:nvSpPr>
          <p:cNvPr id="3" name="Alaotsikko 2"/>
          <p:cNvSpPr>
            <a:spLocks noGrp="1"/>
          </p:cNvSpPr>
          <p:nvPr>
            <p:ph type="subTitle" idx="1"/>
          </p:nvPr>
        </p:nvSpPr>
        <p:spPr>
          <a:xfrm>
            <a:off x="457200" y="5211713"/>
            <a:ext cx="4411494" cy="1106530"/>
          </a:xfrm>
          <a:effectLst>
            <a:outerShdw blurRad="76200" dist="38100" dir="2700000" algn="tl" rotWithShape="0">
              <a:schemeClr val="tx2">
                <a:alpha val="60000"/>
              </a:schemeClr>
            </a:outerShdw>
          </a:effectLst>
        </p:spPr>
        <p:txBody>
          <a:bodyPr>
            <a:normAutofit/>
          </a:bodyPr>
          <a:lstStyle>
            <a:lvl1pPr marL="0" indent="0" algn="l">
              <a:buNone/>
              <a:defRPr sz="2400">
                <a:solidFill>
                  <a:srgbClr val="FFFFFF"/>
                </a:solidFill>
                <a:latin typeface="Helvetic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fi-FI" dirty="0"/>
          </a:p>
        </p:txBody>
      </p:sp>
      <p:sp>
        <p:nvSpPr>
          <p:cNvPr id="18" name="Alatunnisteen paikkamerkki 4"/>
          <p:cNvSpPr>
            <a:spLocks noGrp="1"/>
          </p:cNvSpPr>
          <p:nvPr>
            <p:ph type="ftr" sz="quarter" idx="3"/>
          </p:nvPr>
        </p:nvSpPr>
        <p:spPr>
          <a:xfrm>
            <a:off x="5343907" y="6592625"/>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chemeClr val="accent1"/>
                </a:solidFill>
              </a:rPr>
              <a:t>JYU.</a:t>
            </a:r>
            <a:r>
              <a:rPr lang="fi-FI" b="1"/>
              <a:t> Since 1863.</a:t>
            </a:r>
            <a:endParaRPr lang="fi-FI" b="1" dirty="0"/>
          </a:p>
        </p:txBody>
      </p:sp>
      <p:sp>
        <p:nvSpPr>
          <p:cNvPr id="19" name="Dian numeron paikkamerkki 5"/>
          <p:cNvSpPr>
            <a:spLocks noGrp="1"/>
          </p:cNvSpPr>
          <p:nvPr>
            <p:ph type="sldNum" sz="quarter" idx="4"/>
          </p:nvPr>
        </p:nvSpPr>
        <p:spPr>
          <a:xfrm>
            <a:off x="8564975" y="6592625"/>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20" name="Suora yhdysviiva 19"/>
          <p:cNvCxnSpPr/>
          <p:nvPr userDrawn="1"/>
        </p:nvCxnSpPr>
        <p:spPr>
          <a:xfrm>
            <a:off x="8503899"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uora yhdysviiva 20"/>
          <p:cNvCxnSpPr/>
          <p:nvPr userDrawn="1"/>
        </p:nvCxnSpPr>
        <p:spPr>
          <a:xfrm>
            <a:off x="7552916"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4" name="Group 3"/>
          <p:cNvGrpSpPr/>
          <p:nvPr userDrawn="1"/>
        </p:nvGrpSpPr>
        <p:grpSpPr>
          <a:xfrm>
            <a:off x="457200" y="0"/>
            <a:ext cx="763388" cy="1028096"/>
            <a:chOff x="457200" y="0"/>
            <a:chExt cx="763388" cy="1028096"/>
          </a:xfrm>
        </p:grpSpPr>
        <p:sp>
          <p:nvSpPr>
            <p:cNvPr id="16" name="Suorakulmio 15"/>
            <p:cNvSpPr/>
            <p:nvPr userDrawn="1"/>
          </p:nvSpPr>
          <p:spPr>
            <a:xfrm>
              <a:off x="457200" y="0"/>
              <a:ext cx="763388" cy="10280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pic>
          <p:nvPicPr>
            <p:cNvPr id="22" name="Kuva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7117" y="165903"/>
              <a:ext cx="323551" cy="736410"/>
            </a:xfrm>
            <a:prstGeom prst="rect">
              <a:avLst/>
            </a:prstGeom>
          </p:spPr>
        </p:pic>
      </p:grpSp>
      <p:sp>
        <p:nvSpPr>
          <p:cNvPr id="14" name="Päivämäärän paikkamerkki 3"/>
          <p:cNvSpPr>
            <a:spLocks noGrp="1"/>
          </p:cNvSpPr>
          <p:nvPr userDrawn="1">
            <p:ph type="dt" sz="half" idx="10"/>
          </p:nvPr>
        </p:nvSpPr>
        <p:spPr>
          <a:xfrm>
            <a:off x="7617453" y="6592625"/>
            <a:ext cx="831227" cy="180989"/>
          </a:xfrm>
          <a:prstGeom prst="rect">
            <a:avLst/>
          </a:prstGeom>
        </p:spPr>
        <p:txBody>
          <a:bodyPr/>
          <a:lstStyle>
            <a:lvl1pPr algn="ctr">
              <a:defRPr sz="900">
                <a:solidFill>
                  <a:schemeClr val="bg1"/>
                </a:solidFill>
                <a:latin typeface="Helvetica" pitchFamily="34" charset="0"/>
              </a:defRPr>
            </a:lvl1pPr>
          </a:lstStyle>
          <a:p>
            <a:fld id="{67A43509-38E6-B147-9C40-427D60F0ED1A}" type="datetime1">
              <a:rPr lang="fi-FI" smtClean="0"/>
              <a:t>6.2.2023</a:t>
            </a:fld>
            <a:endParaRPr lang="fi-FI" dirty="0"/>
          </a:p>
        </p:txBody>
      </p:sp>
    </p:spTree>
    <p:extLst>
      <p:ext uri="{BB962C8B-B14F-4D97-AF65-F5344CB8AC3E}">
        <p14:creationId xmlns:p14="http://schemas.microsoft.com/office/powerpoint/2010/main" val="2077495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äliotsikkodia 2">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96D17E41-FC55-EA43-A460-D4AAD400F546}"/>
              </a:ext>
            </a:extLst>
          </p:cNvPr>
          <p:cNvPicPr>
            <a:picLocks noChangeAspect="1"/>
          </p:cNvPicPr>
          <p:nvPr userDrawn="1"/>
        </p:nvPicPr>
        <p:blipFill rotWithShape="1">
          <a:blip r:embed="rId2"/>
          <a:srcRect l="4966"/>
          <a:stretch/>
        </p:blipFill>
        <p:spPr>
          <a:xfrm>
            <a:off x="0" y="0"/>
            <a:ext cx="9144000" cy="6534861"/>
          </a:xfrm>
          <a:prstGeom prst="rect">
            <a:avLst/>
          </a:prstGeom>
        </p:spPr>
      </p:pic>
      <p:sp>
        <p:nvSpPr>
          <p:cNvPr id="14" name="Suorakulmio 13"/>
          <p:cNvSpPr/>
          <p:nvPr userDrawn="1"/>
        </p:nvSpPr>
        <p:spPr>
          <a:xfrm>
            <a:off x="0" y="6540486"/>
            <a:ext cx="9144000" cy="3236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accent1"/>
              </a:solidFill>
              <a:latin typeface="Helvetica" pitchFamily="34" charset="0"/>
            </a:endParaRPr>
          </a:p>
        </p:txBody>
      </p:sp>
      <p:sp>
        <p:nvSpPr>
          <p:cNvPr id="17" name="Alatunnisteen paikkamerkki 4"/>
          <p:cNvSpPr>
            <a:spLocks noGrp="1"/>
          </p:cNvSpPr>
          <p:nvPr>
            <p:ph type="ftr" sz="quarter" idx="3"/>
          </p:nvPr>
        </p:nvSpPr>
        <p:spPr>
          <a:xfrm>
            <a:off x="5343907" y="6592625"/>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chemeClr val="accent1"/>
                </a:solidFill>
              </a:rPr>
              <a:t>JYU.</a:t>
            </a:r>
            <a:r>
              <a:rPr lang="fi-FI" b="1"/>
              <a:t> Since 1863.</a:t>
            </a:r>
            <a:endParaRPr lang="fi-FI" b="1" dirty="0"/>
          </a:p>
        </p:txBody>
      </p:sp>
      <p:sp>
        <p:nvSpPr>
          <p:cNvPr id="18" name="Dian numeron paikkamerkki 5"/>
          <p:cNvSpPr>
            <a:spLocks noGrp="1"/>
          </p:cNvSpPr>
          <p:nvPr>
            <p:ph type="sldNum" sz="quarter" idx="4"/>
          </p:nvPr>
        </p:nvSpPr>
        <p:spPr>
          <a:xfrm>
            <a:off x="8564975" y="6592625"/>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19" name="Suora yhdysviiva 18"/>
          <p:cNvCxnSpPr/>
          <p:nvPr userDrawn="1"/>
        </p:nvCxnSpPr>
        <p:spPr>
          <a:xfrm>
            <a:off x="8503899"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uora yhdysviiva 19"/>
          <p:cNvCxnSpPr/>
          <p:nvPr userDrawn="1"/>
        </p:nvCxnSpPr>
        <p:spPr>
          <a:xfrm>
            <a:off x="7552916"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 name="Otsikko 1"/>
          <p:cNvSpPr>
            <a:spLocks noGrp="1"/>
          </p:cNvSpPr>
          <p:nvPr>
            <p:ph type="ctrTitle"/>
          </p:nvPr>
        </p:nvSpPr>
        <p:spPr>
          <a:xfrm>
            <a:off x="457200" y="3389265"/>
            <a:ext cx="5444766" cy="1906777"/>
          </a:xfrm>
          <a:effectLst>
            <a:outerShdw blurRad="76200" dist="38100" dir="2700000" algn="tl" rotWithShape="0">
              <a:schemeClr val="tx1">
                <a:alpha val="73000"/>
              </a:schemeClr>
            </a:outerShdw>
          </a:effectLst>
        </p:spPr>
        <p:txBody>
          <a:bodyPr anchor="b">
            <a:noAutofit/>
          </a:bodyPr>
          <a:lstStyle>
            <a:lvl1pPr algn="l">
              <a:defRPr sz="4000">
                <a:solidFill>
                  <a:schemeClr val="bg1"/>
                </a:solidFill>
                <a:latin typeface="Helvetica" pitchFamily="34" charset="0"/>
              </a:defRPr>
            </a:lvl1pPr>
          </a:lstStyle>
          <a:p>
            <a:r>
              <a:rPr lang="fi-FI"/>
              <a:t>Muokkaa perustyyl. napsautt.</a:t>
            </a:r>
            <a:endParaRPr lang="fi-FI" dirty="0"/>
          </a:p>
        </p:txBody>
      </p:sp>
      <p:sp>
        <p:nvSpPr>
          <p:cNvPr id="25" name="Alaotsikko 2"/>
          <p:cNvSpPr>
            <a:spLocks noGrp="1"/>
          </p:cNvSpPr>
          <p:nvPr>
            <p:ph type="subTitle" idx="1"/>
          </p:nvPr>
        </p:nvSpPr>
        <p:spPr>
          <a:xfrm>
            <a:off x="457200" y="5406382"/>
            <a:ext cx="5444766" cy="1106530"/>
          </a:xfrm>
          <a:effectLst>
            <a:outerShdw blurRad="76200" dist="38100" dir="2700000" algn="tl" rotWithShape="0">
              <a:schemeClr val="tx1">
                <a:alpha val="73000"/>
              </a:schemeClr>
            </a:outerShdw>
          </a:effectLst>
        </p:spPr>
        <p:txBody>
          <a:bodyPr>
            <a:normAutofit/>
          </a:bodyPr>
          <a:lstStyle>
            <a:lvl1pPr marL="0" indent="0" algn="l">
              <a:buNone/>
              <a:defRPr sz="2400">
                <a:solidFill>
                  <a:srgbClr val="FFFFFF"/>
                </a:solidFill>
                <a:latin typeface="Helvetic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fi-FI" dirty="0"/>
          </a:p>
        </p:txBody>
      </p:sp>
      <p:sp>
        <p:nvSpPr>
          <p:cNvPr id="15" name="Päivämäärän paikkamerkki 3"/>
          <p:cNvSpPr>
            <a:spLocks noGrp="1"/>
          </p:cNvSpPr>
          <p:nvPr>
            <p:ph type="dt" sz="half" idx="10"/>
          </p:nvPr>
        </p:nvSpPr>
        <p:spPr>
          <a:xfrm>
            <a:off x="7617453" y="6592625"/>
            <a:ext cx="831227" cy="180989"/>
          </a:xfrm>
          <a:prstGeom prst="rect">
            <a:avLst/>
          </a:prstGeom>
        </p:spPr>
        <p:txBody>
          <a:bodyPr/>
          <a:lstStyle>
            <a:lvl1pPr algn="ctr">
              <a:defRPr sz="900">
                <a:solidFill>
                  <a:schemeClr val="bg1"/>
                </a:solidFill>
                <a:latin typeface="Helvetica" pitchFamily="34" charset="0"/>
              </a:defRPr>
            </a:lvl1pPr>
          </a:lstStyle>
          <a:p>
            <a:fld id="{D3B5E02C-4786-8946-A4E3-50E8C3A48845}" type="datetime1">
              <a:rPr lang="fi-FI" smtClean="0"/>
              <a:t>6.2.2023</a:t>
            </a:fld>
            <a:endParaRPr lang="fi-FI" dirty="0"/>
          </a:p>
        </p:txBody>
      </p:sp>
      <p:grpSp>
        <p:nvGrpSpPr>
          <p:cNvPr id="16" name="Group 15"/>
          <p:cNvGrpSpPr/>
          <p:nvPr userDrawn="1"/>
        </p:nvGrpSpPr>
        <p:grpSpPr>
          <a:xfrm>
            <a:off x="457200" y="0"/>
            <a:ext cx="763388" cy="1028096"/>
            <a:chOff x="457200" y="0"/>
            <a:chExt cx="763388" cy="1028096"/>
          </a:xfrm>
        </p:grpSpPr>
        <p:sp>
          <p:nvSpPr>
            <p:cNvPr id="21" name="Suorakulmio 15"/>
            <p:cNvSpPr/>
            <p:nvPr userDrawn="1"/>
          </p:nvSpPr>
          <p:spPr>
            <a:xfrm>
              <a:off x="457200" y="0"/>
              <a:ext cx="763388" cy="10280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pic>
          <p:nvPicPr>
            <p:cNvPr id="22" name="Kuva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7117" y="165903"/>
              <a:ext cx="323551" cy="736410"/>
            </a:xfrm>
            <a:prstGeom prst="rect">
              <a:avLst/>
            </a:prstGeom>
          </p:spPr>
        </p:pic>
      </p:grpSp>
    </p:spTree>
    <p:extLst>
      <p:ext uri="{BB962C8B-B14F-4D97-AF65-F5344CB8AC3E}">
        <p14:creationId xmlns:p14="http://schemas.microsoft.com/office/powerpoint/2010/main" val="4291046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4_Väliotsikkodia 1">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C21966E7-F3C7-874F-8C2D-418C9D642105}"/>
              </a:ext>
            </a:extLst>
          </p:cNvPr>
          <p:cNvPicPr>
            <a:picLocks noChangeAspect="1"/>
          </p:cNvPicPr>
          <p:nvPr userDrawn="1"/>
        </p:nvPicPr>
        <p:blipFill>
          <a:blip r:embed="rId2"/>
          <a:stretch>
            <a:fillRect/>
          </a:stretch>
        </p:blipFill>
        <p:spPr>
          <a:xfrm>
            <a:off x="-1" y="-3"/>
            <a:ext cx="9143998" cy="6324598"/>
          </a:xfrm>
          <a:prstGeom prst="rect">
            <a:avLst/>
          </a:prstGeom>
        </p:spPr>
      </p:pic>
      <p:sp>
        <p:nvSpPr>
          <p:cNvPr id="2" name="Otsikko 1"/>
          <p:cNvSpPr>
            <a:spLocks noGrp="1"/>
          </p:cNvSpPr>
          <p:nvPr>
            <p:ph type="ctrTitle"/>
          </p:nvPr>
        </p:nvSpPr>
        <p:spPr>
          <a:xfrm>
            <a:off x="457200" y="2912534"/>
            <a:ext cx="4411494" cy="1906777"/>
          </a:xfrm>
          <a:effectLst>
            <a:outerShdw blurRad="76200" dist="38100" dir="2700000" algn="tl" rotWithShape="0">
              <a:schemeClr val="tx2">
                <a:alpha val="60000"/>
              </a:schemeClr>
            </a:outerShdw>
          </a:effectLst>
        </p:spPr>
        <p:txBody>
          <a:bodyPr anchor="b">
            <a:noAutofit/>
          </a:bodyPr>
          <a:lstStyle>
            <a:lvl1pPr algn="l">
              <a:defRPr sz="4000">
                <a:solidFill>
                  <a:schemeClr val="bg1"/>
                </a:solidFill>
                <a:latin typeface="Helvetica" pitchFamily="34" charset="0"/>
              </a:defRPr>
            </a:lvl1pPr>
          </a:lstStyle>
          <a:p>
            <a:r>
              <a:rPr lang="fi-FI"/>
              <a:t>Muokkaa perustyyl. napsautt.</a:t>
            </a:r>
            <a:endParaRPr lang="fi-FI" dirty="0"/>
          </a:p>
        </p:txBody>
      </p:sp>
      <p:sp>
        <p:nvSpPr>
          <p:cNvPr id="3" name="Alaotsikko 2"/>
          <p:cNvSpPr>
            <a:spLocks noGrp="1"/>
          </p:cNvSpPr>
          <p:nvPr>
            <p:ph type="subTitle" idx="1"/>
          </p:nvPr>
        </p:nvSpPr>
        <p:spPr>
          <a:xfrm>
            <a:off x="457200" y="4929651"/>
            <a:ext cx="4411494" cy="1106530"/>
          </a:xfrm>
          <a:effectLst>
            <a:outerShdw blurRad="76200" dist="38100" dir="2700000" algn="tl" rotWithShape="0">
              <a:schemeClr val="tx2">
                <a:alpha val="60000"/>
              </a:schemeClr>
            </a:outerShdw>
          </a:effectLst>
        </p:spPr>
        <p:txBody>
          <a:bodyPr>
            <a:normAutofit/>
          </a:bodyPr>
          <a:lstStyle>
            <a:lvl1pPr marL="0" indent="0" algn="l">
              <a:buNone/>
              <a:defRPr sz="2400">
                <a:solidFill>
                  <a:srgbClr val="FFFFFF"/>
                </a:solidFill>
                <a:latin typeface="Helvetic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fi-FI" dirty="0"/>
          </a:p>
        </p:txBody>
      </p:sp>
      <p:sp>
        <p:nvSpPr>
          <p:cNvPr id="18" name="Alatunnisteen paikkamerkki 4"/>
          <p:cNvSpPr>
            <a:spLocks noGrp="1"/>
          </p:cNvSpPr>
          <p:nvPr>
            <p:ph type="ftr" sz="quarter" idx="3"/>
          </p:nvPr>
        </p:nvSpPr>
        <p:spPr>
          <a:xfrm>
            <a:off x="5343907" y="6592625"/>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chemeClr val="accent1"/>
                </a:solidFill>
              </a:rPr>
              <a:t>JYU.</a:t>
            </a:r>
            <a:r>
              <a:rPr lang="fi-FI" b="1"/>
              <a:t> Since 1863.</a:t>
            </a:r>
            <a:endParaRPr lang="fi-FI" b="1" dirty="0"/>
          </a:p>
        </p:txBody>
      </p:sp>
      <p:sp>
        <p:nvSpPr>
          <p:cNvPr id="19" name="Dian numeron paikkamerkki 5"/>
          <p:cNvSpPr>
            <a:spLocks noGrp="1"/>
          </p:cNvSpPr>
          <p:nvPr>
            <p:ph type="sldNum" sz="quarter" idx="4"/>
          </p:nvPr>
        </p:nvSpPr>
        <p:spPr>
          <a:xfrm>
            <a:off x="8564975" y="6592625"/>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20" name="Suora yhdysviiva 19"/>
          <p:cNvCxnSpPr/>
          <p:nvPr userDrawn="1"/>
        </p:nvCxnSpPr>
        <p:spPr>
          <a:xfrm>
            <a:off x="8503899"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uora yhdysviiva 20"/>
          <p:cNvCxnSpPr/>
          <p:nvPr userDrawn="1"/>
        </p:nvCxnSpPr>
        <p:spPr>
          <a:xfrm>
            <a:off x="7552916"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4" name="Group 3"/>
          <p:cNvGrpSpPr/>
          <p:nvPr userDrawn="1"/>
        </p:nvGrpSpPr>
        <p:grpSpPr>
          <a:xfrm>
            <a:off x="457200" y="0"/>
            <a:ext cx="763388" cy="1028096"/>
            <a:chOff x="457200" y="0"/>
            <a:chExt cx="763388" cy="1028096"/>
          </a:xfrm>
        </p:grpSpPr>
        <p:sp>
          <p:nvSpPr>
            <p:cNvPr id="16" name="Suorakulmio 15"/>
            <p:cNvSpPr/>
            <p:nvPr userDrawn="1"/>
          </p:nvSpPr>
          <p:spPr>
            <a:xfrm>
              <a:off x="457200" y="0"/>
              <a:ext cx="763388" cy="10280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pic>
          <p:nvPicPr>
            <p:cNvPr id="22" name="Kuva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7117" y="165903"/>
              <a:ext cx="323551" cy="736410"/>
            </a:xfrm>
            <a:prstGeom prst="rect">
              <a:avLst/>
            </a:prstGeom>
          </p:spPr>
        </p:pic>
      </p:grpSp>
      <p:sp>
        <p:nvSpPr>
          <p:cNvPr id="14" name="Päivämäärän paikkamerkki 3"/>
          <p:cNvSpPr>
            <a:spLocks noGrp="1"/>
          </p:cNvSpPr>
          <p:nvPr userDrawn="1">
            <p:ph type="dt" sz="half" idx="10"/>
          </p:nvPr>
        </p:nvSpPr>
        <p:spPr>
          <a:xfrm>
            <a:off x="7617453" y="6592625"/>
            <a:ext cx="831227" cy="180989"/>
          </a:xfrm>
          <a:prstGeom prst="rect">
            <a:avLst/>
          </a:prstGeom>
        </p:spPr>
        <p:txBody>
          <a:bodyPr/>
          <a:lstStyle>
            <a:lvl1pPr algn="ctr">
              <a:defRPr sz="900">
                <a:solidFill>
                  <a:schemeClr val="bg1"/>
                </a:solidFill>
                <a:latin typeface="Helvetica" pitchFamily="34" charset="0"/>
              </a:defRPr>
            </a:lvl1pPr>
          </a:lstStyle>
          <a:p>
            <a:fld id="{67A43509-38E6-B147-9C40-427D60F0ED1A}" type="datetime1">
              <a:rPr lang="fi-FI" smtClean="0"/>
              <a:t>6.2.2023</a:t>
            </a:fld>
            <a:endParaRPr lang="fi-FI" dirty="0"/>
          </a:p>
        </p:txBody>
      </p:sp>
    </p:spTree>
    <p:extLst>
      <p:ext uri="{BB962C8B-B14F-4D97-AF65-F5344CB8AC3E}">
        <p14:creationId xmlns:p14="http://schemas.microsoft.com/office/powerpoint/2010/main" val="2167592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3_Väliotsikkodia 1">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1A00765A-91E8-5D41-9D11-3C7DC98B0C23}"/>
              </a:ext>
            </a:extLst>
          </p:cNvPr>
          <p:cNvPicPr>
            <a:picLocks noChangeAspect="1"/>
          </p:cNvPicPr>
          <p:nvPr userDrawn="1"/>
        </p:nvPicPr>
        <p:blipFill>
          <a:blip r:embed="rId2"/>
          <a:stretch>
            <a:fillRect/>
          </a:stretch>
        </p:blipFill>
        <p:spPr>
          <a:xfrm>
            <a:off x="0" y="0"/>
            <a:ext cx="9144000" cy="6286500"/>
          </a:xfrm>
          <a:prstGeom prst="rect">
            <a:avLst/>
          </a:prstGeom>
        </p:spPr>
      </p:pic>
      <p:sp>
        <p:nvSpPr>
          <p:cNvPr id="2" name="Otsikko 1"/>
          <p:cNvSpPr>
            <a:spLocks noGrp="1"/>
          </p:cNvSpPr>
          <p:nvPr>
            <p:ph type="ctrTitle"/>
          </p:nvPr>
        </p:nvSpPr>
        <p:spPr>
          <a:xfrm>
            <a:off x="457200" y="2728181"/>
            <a:ext cx="4411494" cy="1906777"/>
          </a:xfrm>
          <a:effectLst>
            <a:outerShdw blurRad="76200" dist="38100" dir="2700000" algn="tl" rotWithShape="0">
              <a:schemeClr val="tx2">
                <a:alpha val="60000"/>
              </a:schemeClr>
            </a:outerShdw>
          </a:effectLst>
        </p:spPr>
        <p:txBody>
          <a:bodyPr anchor="b">
            <a:noAutofit/>
          </a:bodyPr>
          <a:lstStyle>
            <a:lvl1pPr algn="l">
              <a:defRPr sz="4000">
                <a:solidFill>
                  <a:schemeClr val="bg1"/>
                </a:solidFill>
                <a:latin typeface="Helvetica" pitchFamily="34" charset="0"/>
              </a:defRPr>
            </a:lvl1pPr>
          </a:lstStyle>
          <a:p>
            <a:r>
              <a:rPr lang="fi-FI"/>
              <a:t>Muokkaa perustyyl. napsautt.</a:t>
            </a:r>
            <a:endParaRPr lang="fi-FI" dirty="0"/>
          </a:p>
        </p:txBody>
      </p:sp>
      <p:sp>
        <p:nvSpPr>
          <p:cNvPr id="3" name="Alaotsikko 2"/>
          <p:cNvSpPr>
            <a:spLocks noGrp="1"/>
          </p:cNvSpPr>
          <p:nvPr>
            <p:ph type="subTitle" idx="1"/>
          </p:nvPr>
        </p:nvSpPr>
        <p:spPr>
          <a:xfrm>
            <a:off x="457200" y="4745298"/>
            <a:ext cx="4411494" cy="1106530"/>
          </a:xfrm>
          <a:effectLst>
            <a:outerShdw blurRad="76200" dist="38100" dir="2700000" algn="tl" rotWithShape="0">
              <a:schemeClr val="tx2">
                <a:alpha val="60000"/>
              </a:schemeClr>
            </a:outerShdw>
          </a:effectLst>
        </p:spPr>
        <p:txBody>
          <a:bodyPr>
            <a:normAutofit/>
          </a:bodyPr>
          <a:lstStyle>
            <a:lvl1pPr marL="0" indent="0" algn="l">
              <a:buNone/>
              <a:defRPr sz="2400">
                <a:solidFill>
                  <a:srgbClr val="FFFFFF"/>
                </a:solidFill>
                <a:latin typeface="Helvetic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fi-FI" dirty="0"/>
          </a:p>
        </p:txBody>
      </p:sp>
      <p:sp>
        <p:nvSpPr>
          <p:cNvPr id="18" name="Alatunnisteen paikkamerkki 4"/>
          <p:cNvSpPr>
            <a:spLocks noGrp="1"/>
          </p:cNvSpPr>
          <p:nvPr>
            <p:ph type="ftr" sz="quarter" idx="3"/>
          </p:nvPr>
        </p:nvSpPr>
        <p:spPr>
          <a:xfrm>
            <a:off x="5343907" y="6592625"/>
            <a:ext cx="2147658" cy="180989"/>
          </a:xfrm>
          <a:prstGeom prst="rect">
            <a:avLst/>
          </a:prstGeom>
        </p:spPr>
        <p:txBody>
          <a:bodyPr/>
          <a:lstStyle>
            <a:lvl1pPr algn="r">
              <a:defRPr sz="900">
                <a:solidFill>
                  <a:schemeClr val="bg1"/>
                </a:solidFill>
                <a:latin typeface="Helvetica" pitchFamily="34" charset="0"/>
                <a:cs typeface="Helvetica" pitchFamily="34" charset="0"/>
              </a:defRPr>
            </a:lvl1pPr>
          </a:lstStyle>
          <a:p>
            <a:r>
              <a:rPr lang="fi-FI" b="1">
                <a:solidFill>
                  <a:schemeClr val="accent1"/>
                </a:solidFill>
              </a:rPr>
              <a:t>JYU.</a:t>
            </a:r>
            <a:r>
              <a:rPr lang="fi-FI" b="1"/>
              <a:t> Since 1863.</a:t>
            </a:r>
            <a:endParaRPr lang="fi-FI" b="1" dirty="0"/>
          </a:p>
        </p:txBody>
      </p:sp>
      <p:sp>
        <p:nvSpPr>
          <p:cNvPr id="19" name="Dian numeron paikkamerkki 5"/>
          <p:cNvSpPr>
            <a:spLocks noGrp="1"/>
          </p:cNvSpPr>
          <p:nvPr>
            <p:ph type="sldNum" sz="quarter" idx="4"/>
          </p:nvPr>
        </p:nvSpPr>
        <p:spPr>
          <a:xfrm>
            <a:off x="8564975" y="6592625"/>
            <a:ext cx="454016" cy="180989"/>
          </a:xfrm>
          <a:prstGeom prst="rect">
            <a:avLst/>
          </a:prstGeom>
        </p:spPr>
        <p:txBody>
          <a:bodyPr/>
          <a:lstStyle>
            <a:lvl1pPr algn="l">
              <a:defRPr sz="900">
                <a:solidFill>
                  <a:schemeClr val="bg1"/>
                </a:solidFill>
                <a:latin typeface="Helvetica" pitchFamily="34" charset="0"/>
              </a:defRPr>
            </a:lvl1pPr>
          </a:lstStyle>
          <a:p>
            <a:fld id="{0FE3988A-0109-0B40-965D-9E0ED41EFEE4}" type="slidenum">
              <a:rPr lang="fi-FI" smtClean="0"/>
              <a:pPr/>
              <a:t>‹#›</a:t>
            </a:fld>
            <a:endParaRPr lang="fi-FI" dirty="0"/>
          </a:p>
        </p:txBody>
      </p:sp>
      <p:cxnSp>
        <p:nvCxnSpPr>
          <p:cNvPr id="20" name="Suora yhdysviiva 19"/>
          <p:cNvCxnSpPr/>
          <p:nvPr userDrawn="1"/>
        </p:nvCxnSpPr>
        <p:spPr>
          <a:xfrm>
            <a:off x="8503899"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uora yhdysviiva 20"/>
          <p:cNvCxnSpPr/>
          <p:nvPr userDrawn="1"/>
        </p:nvCxnSpPr>
        <p:spPr>
          <a:xfrm>
            <a:off x="7552916"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4" name="Group 3"/>
          <p:cNvGrpSpPr/>
          <p:nvPr userDrawn="1"/>
        </p:nvGrpSpPr>
        <p:grpSpPr>
          <a:xfrm>
            <a:off x="457200" y="0"/>
            <a:ext cx="763388" cy="1028096"/>
            <a:chOff x="457200" y="0"/>
            <a:chExt cx="763388" cy="1028096"/>
          </a:xfrm>
        </p:grpSpPr>
        <p:sp>
          <p:nvSpPr>
            <p:cNvPr id="16" name="Suorakulmio 15"/>
            <p:cNvSpPr/>
            <p:nvPr userDrawn="1"/>
          </p:nvSpPr>
          <p:spPr>
            <a:xfrm>
              <a:off x="457200" y="0"/>
              <a:ext cx="763388" cy="10280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pic>
          <p:nvPicPr>
            <p:cNvPr id="22" name="Kuva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7117" y="165903"/>
              <a:ext cx="323551" cy="736410"/>
            </a:xfrm>
            <a:prstGeom prst="rect">
              <a:avLst/>
            </a:prstGeom>
          </p:spPr>
        </p:pic>
      </p:grpSp>
      <p:sp>
        <p:nvSpPr>
          <p:cNvPr id="14" name="Päivämäärän paikkamerkki 3"/>
          <p:cNvSpPr>
            <a:spLocks noGrp="1"/>
          </p:cNvSpPr>
          <p:nvPr userDrawn="1">
            <p:ph type="dt" sz="half" idx="10"/>
          </p:nvPr>
        </p:nvSpPr>
        <p:spPr>
          <a:xfrm>
            <a:off x="7617453" y="6592625"/>
            <a:ext cx="831227" cy="180989"/>
          </a:xfrm>
          <a:prstGeom prst="rect">
            <a:avLst/>
          </a:prstGeom>
        </p:spPr>
        <p:txBody>
          <a:bodyPr/>
          <a:lstStyle>
            <a:lvl1pPr algn="ctr">
              <a:defRPr sz="900">
                <a:solidFill>
                  <a:schemeClr val="bg1"/>
                </a:solidFill>
                <a:latin typeface="Helvetica" pitchFamily="34" charset="0"/>
              </a:defRPr>
            </a:lvl1pPr>
          </a:lstStyle>
          <a:p>
            <a:fld id="{67A43509-38E6-B147-9C40-427D60F0ED1A}" type="datetime1">
              <a:rPr lang="fi-FI" smtClean="0"/>
              <a:t>6.2.2023</a:t>
            </a:fld>
            <a:endParaRPr lang="fi-FI" dirty="0"/>
          </a:p>
        </p:txBody>
      </p:sp>
    </p:spTree>
    <p:extLst>
      <p:ext uri="{BB962C8B-B14F-4D97-AF65-F5344CB8AC3E}">
        <p14:creationId xmlns:p14="http://schemas.microsoft.com/office/powerpoint/2010/main" val="795732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image" Target="../media/image3.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7.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18.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17.png"/><Relationship Id="rId5" Type="http://schemas.openxmlformats.org/officeDocument/2006/relationships/theme" Target="../theme/theme3.xml"/><Relationship Id="rId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i-FI" dirty="0"/>
              <a:t>Muokkaa perustyylejä naps.</a:t>
            </a:r>
          </a:p>
        </p:txBody>
      </p:sp>
      <p:sp>
        <p:nvSpPr>
          <p:cNvPr id="3" name="Tekstin paikkamerkki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latin typeface="Helvetica"/>
                <a:cs typeface="Helvetica"/>
              </a:defRPr>
            </a:lvl1pPr>
          </a:lstStyle>
          <a:p>
            <a:fld id="{E0E3AB3E-AD34-0942-B6D3-5868262D7422}" type="datetime1">
              <a:rPr lang="fi-FI" smtClean="0"/>
              <a:t>6.2.2023</a:t>
            </a:fld>
            <a:endParaRPr lang="fi-FI" dirty="0"/>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latin typeface="Helvetica"/>
                <a:cs typeface="Helvetica"/>
              </a:defRPr>
            </a:lvl1pPr>
          </a:lstStyle>
          <a:p>
            <a:r>
              <a:rPr lang="fi-FI" b="1" dirty="0">
                <a:solidFill>
                  <a:schemeClr val="accent1"/>
                </a:solidFill>
              </a:rPr>
              <a:t>JYU.</a:t>
            </a:r>
            <a:r>
              <a:rPr lang="fi-FI" b="1" dirty="0"/>
              <a:t> </a:t>
            </a:r>
            <a:r>
              <a:rPr lang="fi-FI" b="1" dirty="0" err="1"/>
              <a:t>Since</a:t>
            </a:r>
            <a:r>
              <a:rPr lang="fi-FI" b="1" dirty="0"/>
              <a:t> 1863.</a:t>
            </a:r>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latin typeface="Helvetica"/>
                <a:cs typeface="Helvetica"/>
              </a:defRPr>
            </a:lvl1pPr>
          </a:lstStyle>
          <a:p>
            <a:fld id="{BC065B45-614E-E14D-B4BE-ACD22F608246}" type="slidenum">
              <a:rPr lang="fi-FI" smtClean="0"/>
              <a:pPr/>
              <a:t>‹#›</a:t>
            </a:fld>
            <a:endParaRPr lang="fi-FI" dirty="0"/>
          </a:p>
        </p:txBody>
      </p:sp>
    </p:spTree>
    <p:extLst>
      <p:ext uri="{BB962C8B-B14F-4D97-AF65-F5344CB8AC3E}">
        <p14:creationId xmlns:p14="http://schemas.microsoft.com/office/powerpoint/2010/main" val="10624504"/>
      </p:ext>
    </p:extLst>
  </p:cSld>
  <p:clrMap bg1="lt1" tx1="dk1" bg2="lt2" tx2="dk2" accent1="accent1" accent2="accent2" accent3="accent3" accent4="accent4" accent5="accent5" accent6="accent6" hlink="hlink" folHlink="folHlink"/>
  <p:sldLayoutIdLst>
    <p:sldLayoutId id="2147483748" r:id="rId1"/>
    <p:sldLayoutId id="2147483753" r:id="rId2"/>
    <p:sldLayoutId id="2147483689" r:id="rId3"/>
    <p:sldLayoutId id="2147483702" r:id="rId4"/>
    <p:sldLayoutId id="2147484026" r:id="rId5"/>
    <p:sldLayoutId id="2147484025" r:id="rId6"/>
    <p:sldLayoutId id="2147483701" r:id="rId7"/>
    <p:sldLayoutId id="2147484028" r:id="rId8"/>
    <p:sldLayoutId id="2147484027" r:id="rId9"/>
    <p:sldLayoutId id="2147484032" r:id="rId10"/>
    <p:sldLayoutId id="2147484034" r:id="rId11"/>
    <p:sldLayoutId id="2147483703" r:id="rId12"/>
    <p:sldLayoutId id="2147483704" r:id="rId13"/>
    <p:sldLayoutId id="2147483706" r:id="rId14"/>
    <p:sldLayoutId id="2147483705" r:id="rId15"/>
    <p:sldLayoutId id="2147484030" r:id="rId16"/>
    <p:sldLayoutId id="2147484035" r:id="rId17"/>
  </p:sldLayoutIdLst>
  <p:hf hdr="0"/>
  <p:txStyles>
    <p:titleStyle>
      <a:lvl1pPr algn="ctr" defTabSz="457200" rtl="0" eaLnBrk="1" latinLnBrk="0" hangingPunct="1">
        <a:lnSpc>
          <a:spcPct val="100000"/>
        </a:lnSpc>
        <a:spcBef>
          <a:spcPct val="0"/>
        </a:spcBef>
        <a:buNone/>
        <a:defRPr sz="4000" b="1" kern="1200">
          <a:solidFill>
            <a:schemeClr val="bg1"/>
          </a:solidFill>
          <a:latin typeface="Helvetica"/>
          <a:ea typeface="+mj-ea"/>
          <a:cs typeface="Helvetica"/>
        </a:defRPr>
      </a:lvl1pPr>
    </p:titleStyle>
    <p:bodyStyle>
      <a:lvl1pPr marL="342900" indent="-342900" algn="l" defTabSz="457200" rtl="0" eaLnBrk="1" latinLnBrk="0" hangingPunct="1">
        <a:lnSpc>
          <a:spcPct val="100000"/>
        </a:lnSpc>
        <a:spcBef>
          <a:spcPts val="768"/>
        </a:spcBef>
        <a:buFont typeface="Arial"/>
        <a:buChar char="•"/>
        <a:defRPr sz="3200" kern="1200">
          <a:solidFill>
            <a:srgbClr val="FFFFFF"/>
          </a:solidFill>
          <a:latin typeface="Helvetica"/>
          <a:ea typeface="+mn-ea"/>
          <a:cs typeface="Helvetica"/>
        </a:defRPr>
      </a:lvl1pPr>
      <a:lvl2pPr marL="742950" indent="-285750" algn="l" defTabSz="457200" rtl="0" eaLnBrk="1" latinLnBrk="0" hangingPunct="1">
        <a:lnSpc>
          <a:spcPct val="100000"/>
        </a:lnSpc>
        <a:spcBef>
          <a:spcPts val="768"/>
        </a:spcBef>
        <a:buFont typeface="Arial"/>
        <a:buChar char="–"/>
        <a:defRPr sz="2800" kern="1200">
          <a:solidFill>
            <a:srgbClr val="FFFFFF"/>
          </a:solidFill>
          <a:latin typeface="Helvetica"/>
          <a:ea typeface="+mn-ea"/>
          <a:cs typeface="Helvetica"/>
        </a:defRPr>
      </a:lvl2pPr>
      <a:lvl3pPr marL="1143000" indent="-228600" algn="l" defTabSz="457200" rtl="0" eaLnBrk="1" latinLnBrk="0" hangingPunct="1">
        <a:lnSpc>
          <a:spcPct val="100000"/>
        </a:lnSpc>
        <a:spcBef>
          <a:spcPts val="768"/>
        </a:spcBef>
        <a:buFont typeface="Arial"/>
        <a:buChar char="•"/>
        <a:defRPr sz="2400" kern="1200">
          <a:solidFill>
            <a:srgbClr val="FFFFFF"/>
          </a:solidFill>
          <a:latin typeface="Helvetica"/>
          <a:ea typeface="+mn-ea"/>
          <a:cs typeface="Helvetica"/>
        </a:defRPr>
      </a:lvl3pPr>
      <a:lvl4pPr marL="1600200" indent="-228600" algn="l" defTabSz="457200" rtl="0" eaLnBrk="1" latinLnBrk="0" hangingPunct="1">
        <a:lnSpc>
          <a:spcPct val="100000"/>
        </a:lnSpc>
        <a:spcBef>
          <a:spcPts val="768"/>
        </a:spcBef>
        <a:buFont typeface="Arial"/>
        <a:buChar char="–"/>
        <a:defRPr sz="2000" kern="1200">
          <a:solidFill>
            <a:srgbClr val="FFFFFF"/>
          </a:solidFill>
          <a:latin typeface="Helvetica"/>
          <a:ea typeface="+mn-ea"/>
          <a:cs typeface="Helvetica"/>
        </a:defRPr>
      </a:lvl4pPr>
      <a:lvl5pPr marL="2057400" indent="-228600" algn="l" defTabSz="457200" rtl="0" eaLnBrk="1" latinLnBrk="0" hangingPunct="1">
        <a:lnSpc>
          <a:spcPct val="100000"/>
        </a:lnSpc>
        <a:spcBef>
          <a:spcPts val="768"/>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200" y="637578"/>
            <a:ext cx="7356324" cy="1019912"/>
          </a:xfrm>
          <a:prstGeom prst="rect">
            <a:avLst/>
          </a:prstGeom>
        </p:spPr>
        <p:txBody>
          <a:bodyPr vert="horz" lIns="91440" tIns="45720" rIns="91440" bIns="45720" rtlCol="0" anchor="ctr">
            <a:normAutofit/>
          </a:bodyPr>
          <a:lstStyle/>
          <a:p>
            <a:r>
              <a:rPr lang="fi-FI" dirty="0"/>
              <a:t>Muokkaa perustyylejä naps.</a:t>
            </a:r>
          </a:p>
        </p:txBody>
      </p:sp>
      <p:sp>
        <p:nvSpPr>
          <p:cNvPr id="3" name="Tekstin paikkamerkki 2"/>
          <p:cNvSpPr>
            <a:spLocks noGrp="1"/>
          </p:cNvSpPr>
          <p:nvPr>
            <p:ph type="body" idx="1"/>
          </p:nvPr>
        </p:nvSpPr>
        <p:spPr>
          <a:xfrm>
            <a:off x="457200" y="1844699"/>
            <a:ext cx="8229600" cy="4557156"/>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8" name="Päivämäärän paikkamerkki 3"/>
          <p:cNvSpPr>
            <a:spLocks noGrp="1"/>
          </p:cNvSpPr>
          <p:nvPr>
            <p:ph type="dt" sz="half" idx="2"/>
          </p:nvPr>
        </p:nvSpPr>
        <p:spPr>
          <a:xfrm>
            <a:off x="7617453" y="6592625"/>
            <a:ext cx="831227" cy="180989"/>
          </a:xfrm>
          <a:prstGeom prst="rect">
            <a:avLst/>
          </a:prstGeom>
        </p:spPr>
        <p:txBody>
          <a:bodyPr/>
          <a:lstStyle>
            <a:lvl1pPr algn="ctr">
              <a:defRPr sz="900">
                <a:solidFill>
                  <a:schemeClr val="bg1"/>
                </a:solidFill>
                <a:latin typeface="Helvetica"/>
                <a:cs typeface="Helvetica"/>
              </a:defRPr>
            </a:lvl1pPr>
          </a:lstStyle>
          <a:p>
            <a:fld id="{E8D5B848-FBEF-ED40-A8A7-53919FA1F055}" type="datetime1">
              <a:rPr lang="fi-FI" smtClean="0"/>
              <a:t>6.2.2023</a:t>
            </a:fld>
            <a:endParaRPr lang="fi-FI" dirty="0"/>
          </a:p>
        </p:txBody>
      </p:sp>
      <p:sp>
        <p:nvSpPr>
          <p:cNvPr id="9" name="Alatunnisteen paikkamerkki 4"/>
          <p:cNvSpPr>
            <a:spLocks noGrp="1"/>
          </p:cNvSpPr>
          <p:nvPr>
            <p:ph type="ftr" sz="quarter" idx="3"/>
          </p:nvPr>
        </p:nvSpPr>
        <p:spPr>
          <a:xfrm>
            <a:off x="5343907" y="6592625"/>
            <a:ext cx="2147658" cy="180989"/>
          </a:xfrm>
          <a:prstGeom prst="rect">
            <a:avLst/>
          </a:prstGeom>
        </p:spPr>
        <p:txBody>
          <a:bodyPr/>
          <a:lstStyle>
            <a:lvl1pPr algn="r">
              <a:defRPr sz="900" b="0">
                <a:solidFill>
                  <a:schemeClr val="bg1"/>
                </a:solidFill>
                <a:latin typeface="Helvetica"/>
                <a:cs typeface="Helvetica"/>
              </a:defRPr>
            </a:lvl1pPr>
          </a:lstStyle>
          <a:p>
            <a:r>
              <a:rPr lang="fi-FI" b="1" dirty="0">
                <a:solidFill>
                  <a:schemeClr val="accent1"/>
                </a:solidFill>
              </a:rPr>
              <a:t>JYU.</a:t>
            </a:r>
            <a:r>
              <a:rPr lang="fi-FI" b="1" dirty="0"/>
              <a:t> </a:t>
            </a:r>
            <a:r>
              <a:rPr lang="fi-FI" b="1" dirty="0" err="1"/>
              <a:t>Since</a:t>
            </a:r>
            <a:r>
              <a:rPr lang="fi-FI" b="1" dirty="0"/>
              <a:t> 1863.</a:t>
            </a:r>
          </a:p>
        </p:txBody>
      </p:sp>
      <p:sp>
        <p:nvSpPr>
          <p:cNvPr id="10" name="Dian numeron paikkamerkki 5"/>
          <p:cNvSpPr>
            <a:spLocks noGrp="1"/>
          </p:cNvSpPr>
          <p:nvPr>
            <p:ph type="sldNum" sz="quarter" idx="4"/>
          </p:nvPr>
        </p:nvSpPr>
        <p:spPr>
          <a:xfrm>
            <a:off x="8564975" y="6592625"/>
            <a:ext cx="454016" cy="180989"/>
          </a:xfrm>
          <a:prstGeom prst="rect">
            <a:avLst/>
          </a:prstGeom>
        </p:spPr>
        <p:txBody>
          <a:bodyPr/>
          <a:lstStyle>
            <a:lvl1pPr algn="l">
              <a:defRPr sz="900">
                <a:solidFill>
                  <a:schemeClr val="bg1"/>
                </a:solidFill>
                <a:latin typeface="Helvetica"/>
                <a:cs typeface="Helvetica"/>
              </a:defRPr>
            </a:lvl1pPr>
          </a:lstStyle>
          <a:p>
            <a:fld id="{0FE3988A-0109-0B40-965D-9E0ED41EFEE4}" type="slidenum">
              <a:rPr lang="fi-FI" smtClean="0"/>
              <a:pPr/>
              <a:t>‹#›</a:t>
            </a:fld>
            <a:endParaRPr lang="fi-FI" dirty="0"/>
          </a:p>
        </p:txBody>
      </p:sp>
      <p:cxnSp>
        <p:nvCxnSpPr>
          <p:cNvPr id="11" name="Suora yhdysviiva 10"/>
          <p:cNvCxnSpPr/>
          <p:nvPr userDrawn="1"/>
        </p:nvCxnSpPr>
        <p:spPr>
          <a:xfrm>
            <a:off x="8503899"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Suora yhdysviiva 11"/>
          <p:cNvCxnSpPr/>
          <p:nvPr userDrawn="1"/>
        </p:nvCxnSpPr>
        <p:spPr>
          <a:xfrm>
            <a:off x="7552916" y="6592625"/>
            <a:ext cx="0" cy="18098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16" name="Group 15"/>
          <p:cNvGrpSpPr/>
          <p:nvPr userDrawn="1"/>
        </p:nvGrpSpPr>
        <p:grpSpPr>
          <a:xfrm>
            <a:off x="7923412" y="0"/>
            <a:ext cx="763388" cy="1028096"/>
            <a:chOff x="457200" y="0"/>
            <a:chExt cx="763388" cy="1028096"/>
          </a:xfrm>
        </p:grpSpPr>
        <p:sp>
          <p:nvSpPr>
            <p:cNvPr id="17" name="Suorakulmio 15"/>
            <p:cNvSpPr/>
            <p:nvPr userDrawn="1"/>
          </p:nvSpPr>
          <p:spPr>
            <a:xfrm>
              <a:off x="457200" y="0"/>
              <a:ext cx="763388" cy="10280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latin typeface="Helvetica" pitchFamily="34" charset="0"/>
              </a:endParaRPr>
            </a:p>
          </p:txBody>
        </p:sp>
        <p:pic>
          <p:nvPicPr>
            <p:cNvPr id="18" name="Kuva 21"/>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77117" y="165903"/>
              <a:ext cx="323551" cy="736410"/>
            </a:xfrm>
            <a:prstGeom prst="rect">
              <a:avLst/>
            </a:prstGeom>
          </p:spPr>
        </p:pic>
      </p:grpSp>
    </p:spTree>
    <p:extLst>
      <p:ext uri="{BB962C8B-B14F-4D97-AF65-F5344CB8AC3E}">
        <p14:creationId xmlns:p14="http://schemas.microsoft.com/office/powerpoint/2010/main" val="258698028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717" r:id="rId3"/>
    <p:sldLayoutId id="2147483651" r:id="rId4"/>
    <p:sldLayoutId id="2147484033" r:id="rId5"/>
    <p:sldLayoutId id="2147483722" r:id="rId6"/>
    <p:sldLayoutId id="2147483752" r:id="rId7"/>
    <p:sldLayoutId id="2147483718" r:id="rId8"/>
    <p:sldLayoutId id="2147483676" r:id="rId9"/>
    <p:sldLayoutId id="2147483677" r:id="rId10"/>
    <p:sldLayoutId id="2147483678" r:id="rId11"/>
    <p:sldLayoutId id="2147483679" r:id="rId12"/>
    <p:sldLayoutId id="2147483680" r:id="rId13"/>
    <p:sldLayoutId id="2147483681" r:id="rId14"/>
    <p:sldLayoutId id="2147483682" r:id="rId15"/>
    <p:sldLayoutId id="2147484036" r:id="rId16"/>
  </p:sldLayoutIdLst>
  <p:hf hdr="0"/>
  <p:txStyles>
    <p:titleStyle>
      <a:lvl1pPr algn="l" defTabSz="457200" rtl="0" eaLnBrk="1" latinLnBrk="0" hangingPunct="1">
        <a:lnSpc>
          <a:spcPct val="100000"/>
        </a:lnSpc>
        <a:spcBef>
          <a:spcPct val="0"/>
        </a:spcBef>
        <a:buNone/>
        <a:defRPr sz="3600" b="1" i="0" kern="1200">
          <a:solidFill>
            <a:schemeClr val="tx2"/>
          </a:solidFill>
          <a:latin typeface="Helvetica"/>
          <a:ea typeface="+mj-ea"/>
          <a:cs typeface="Helvetica"/>
        </a:defRPr>
      </a:lvl1pPr>
    </p:titleStyle>
    <p:bodyStyle>
      <a:lvl1pPr marL="342900" indent="-342900" algn="l" defTabSz="457200" rtl="0" eaLnBrk="1" latinLnBrk="0" hangingPunct="1">
        <a:lnSpc>
          <a:spcPct val="100000"/>
        </a:lnSpc>
        <a:spcBef>
          <a:spcPts val="768"/>
        </a:spcBef>
        <a:buClr>
          <a:schemeClr val="accent1"/>
        </a:buClr>
        <a:buFont typeface="Arial"/>
        <a:buChar char="•"/>
        <a:defRPr sz="3200" kern="1200">
          <a:solidFill>
            <a:schemeClr val="tx2"/>
          </a:solidFill>
          <a:latin typeface="Helvetica"/>
          <a:ea typeface="+mn-ea"/>
          <a:cs typeface="Helvetica"/>
        </a:defRPr>
      </a:lvl1pPr>
      <a:lvl2pPr marL="742950" indent="-285750" algn="l" defTabSz="457200" rtl="0" eaLnBrk="1" latinLnBrk="0" hangingPunct="1">
        <a:lnSpc>
          <a:spcPct val="100000"/>
        </a:lnSpc>
        <a:spcBef>
          <a:spcPts val="768"/>
        </a:spcBef>
        <a:buClr>
          <a:schemeClr val="accent1"/>
        </a:buClr>
        <a:buFontTx/>
        <a:buBlip>
          <a:blip r:embed="rId19"/>
        </a:buBlip>
        <a:defRPr sz="2800" kern="1200">
          <a:solidFill>
            <a:schemeClr val="tx2"/>
          </a:solidFill>
          <a:latin typeface="Helvetica"/>
          <a:ea typeface="+mn-ea"/>
          <a:cs typeface="Helvetica"/>
        </a:defRPr>
      </a:lvl2pPr>
      <a:lvl3pPr marL="1144800" indent="-228600" algn="l" defTabSz="457200" rtl="0" eaLnBrk="1" latinLnBrk="0" hangingPunct="1">
        <a:lnSpc>
          <a:spcPct val="100000"/>
        </a:lnSpc>
        <a:spcBef>
          <a:spcPts val="768"/>
        </a:spcBef>
        <a:buClr>
          <a:schemeClr val="accent1"/>
        </a:buClr>
        <a:buSzPct val="80000"/>
        <a:buFontTx/>
        <a:buBlip>
          <a:blip r:embed="rId20"/>
        </a:buBlip>
        <a:defRPr sz="2400" kern="1200">
          <a:solidFill>
            <a:schemeClr val="tx2"/>
          </a:solidFill>
          <a:latin typeface="Helvetica"/>
          <a:ea typeface="+mn-ea"/>
          <a:cs typeface="Helvetica"/>
        </a:defRPr>
      </a:lvl3pPr>
      <a:lvl4pPr marL="1600200" indent="-228600" algn="l" defTabSz="457200" rtl="0" eaLnBrk="1" latinLnBrk="0" hangingPunct="1">
        <a:lnSpc>
          <a:spcPct val="100000"/>
        </a:lnSpc>
        <a:spcBef>
          <a:spcPts val="768"/>
        </a:spcBef>
        <a:buClr>
          <a:schemeClr val="accent1"/>
        </a:buClr>
        <a:buFont typeface="Arial"/>
        <a:buChar char="–"/>
        <a:defRPr sz="2000" kern="1200">
          <a:solidFill>
            <a:schemeClr val="tx2"/>
          </a:solidFill>
          <a:latin typeface="Helvetica"/>
          <a:ea typeface="+mn-ea"/>
          <a:cs typeface="Helvetica"/>
        </a:defRPr>
      </a:lvl4pPr>
      <a:lvl5pPr marL="2057400" indent="-228600" algn="l" defTabSz="457200" rtl="0" eaLnBrk="1" latinLnBrk="0" hangingPunct="1">
        <a:lnSpc>
          <a:spcPct val="100000"/>
        </a:lnSpc>
        <a:spcBef>
          <a:spcPts val="768"/>
        </a:spcBef>
        <a:buClr>
          <a:schemeClr val="accent1"/>
        </a:buClr>
        <a:buFont typeface="Arial"/>
        <a:buChar char="»"/>
        <a:defRPr sz="2000" kern="1200">
          <a:solidFill>
            <a:schemeClr val="tx2"/>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i-FI" dirty="0"/>
              <a:t>Muokkaa perustyylejä naps.</a:t>
            </a:r>
          </a:p>
        </p:txBody>
      </p:sp>
      <p:sp>
        <p:nvSpPr>
          <p:cNvPr id="3" name="Tekstin paikkamerkki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Helvetica"/>
                <a:cs typeface="Helvetica"/>
              </a:defRPr>
            </a:lvl1pPr>
          </a:lstStyle>
          <a:p>
            <a:fld id="{53B7846E-1148-6540-8CDC-0575AAF89067}" type="datetime1">
              <a:rPr lang="fi-FI" smtClean="0"/>
              <a:t>6.2.2023</a:t>
            </a:fld>
            <a:endParaRPr lang="fi-FI" dirty="0"/>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Helvetica"/>
                <a:cs typeface="Helvetica"/>
              </a:defRPr>
            </a:lvl1pPr>
          </a:lstStyle>
          <a:p>
            <a:r>
              <a:rPr lang="en-US"/>
              <a:t>JYU. Since 1863.</a:t>
            </a:r>
            <a:endParaRPr lang="fi-FI" dirty="0"/>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Helvetica"/>
                <a:cs typeface="Helvetica"/>
              </a:defRPr>
            </a:lvl1pPr>
          </a:lstStyle>
          <a:p>
            <a:fld id="{D0733F34-F495-8241-B2FA-79989A321230}" type="slidenum">
              <a:rPr lang="fi-FI" smtClean="0"/>
              <a:pPr/>
              <a:t>‹#›</a:t>
            </a:fld>
            <a:endParaRPr lang="fi-FI" dirty="0"/>
          </a:p>
        </p:txBody>
      </p:sp>
    </p:spTree>
    <p:extLst>
      <p:ext uri="{BB962C8B-B14F-4D97-AF65-F5344CB8AC3E}">
        <p14:creationId xmlns:p14="http://schemas.microsoft.com/office/powerpoint/2010/main" val="1880339826"/>
      </p:ext>
    </p:extLst>
  </p:cSld>
  <p:clrMap bg1="lt1" tx1="dk1" bg2="lt2" tx2="dk2" accent1="accent1" accent2="accent2" accent3="accent3" accent4="accent4" accent5="accent5" accent6="accent6" hlink="hlink" folHlink="folHlink"/>
  <p:sldLayoutIdLst>
    <p:sldLayoutId id="2147483744" r:id="rId1"/>
    <p:sldLayoutId id="2147483758" r:id="rId2"/>
    <p:sldLayoutId id="2147483760" r:id="rId3"/>
    <p:sldLayoutId id="2147483761" r:id="rId4"/>
  </p:sldLayoutIdLst>
  <p:hf hdr="0"/>
  <p:txStyles>
    <p:titleStyle>
      <a:lvl1pPr algn="ctr" defTabSz="457200" rtl="0" eaLnBrk="1" latinLnBrk="0" hangingPunct="1">
        <a:lnSpc>
          <a:spcPct val="100000"/>
        </a:lnSpc>
        <a:spcBef>
          <a:spcPct val="0"/>
        </a:spcBef>
        <a:buNone/>
        <a:defRPr sz="3600" b="1" kern="1200">
          <a:solidFill>
            <a:schemeClr val="tx2"/>
          </a:solidFill>
          <a:latin typeface="Helvetica"/>
          <a:ea typeface="+mj-ea"/>
          <a:cs typeface="Helvetica"/>
        </a:defRPr>
      </a:lvl1pPr>
    </p:titleStyle>
    <p:bodyStyle>
      <a:lvl1pPr marL="342900" indent="-342900" algn="l" defTabSz="457200" rtl="0" eaLnBrk="1" latinLnBrk="0" hangingPunct="1">
        <a:lnSpc>
          <a:spcPct val="100000"/>
        </a:lnSpc>
        <a:spcBef>
          <a:spcPct val="20000"/>
        </a:spcBef>
        <a:buClr>
          <a:schemeClr val="accent1"/>
        </a:buClr>
        <a:buFont typeface="Arial"/>
        <a:buChar char="•"/>
        <a:defRPr sz="3200" kern="1200">
          <a:solidFill>
            <a:schemeClr val="tx2"/>
          </a:solidFill>
          <a:latin typeface="Helvetica"/>
          <a:ea typeface="+mn-ea"/>
          <a:cs typeface="Helvetica"/>
        </a:defRPr>
      </a:lvl1pPr>
      <a:lvl2pPr marL="742950" indent="-285750" algn="l" defTabSz="457200" rtl="0" eaLnBrk="1" latinLnBrk="0" hangingPunct="1">
        <a:lnSpc>
          <a:spcPct val="100000"/>
        </a:lnSpc>
        <a:spcBef>
          <a:spcPct val="20000"/>
        </a:spcBef>
        <a:buClr>
          <a:schemeClr val="accent1"/>
        </a:buClr>
        <a:buSzPct val="100000"/>
        <a:buFontTx/>
        <a:buBlip>
          <a:blip r:embed="rId6"/>
        </a:buBlip>
        <a:defRPr sz="2800" kern="1200">
          <a:solidFill>
            <a:schemeClr val="tx2"/>
          </a:solidFill>
          <a:latin typeface="Helvetica"/>
          <a:ea typeface="+mn-ea"/>
          <a:cs typeface="Helvetica"/>
        </a:defRPr>
      </a:lvl2pPr>
      <a:lvl3pPr marL="1143000" indent="-228600" algn="l" defTabSz="457200" rtl="0" eaLnBrk="1" latinLnBrk="0" hangingPunct="1">
        <a:lnSpc>
          <a:spcPct val="100000"/>
        </a:lnSpc>
        <a:spcBef>
          <a:spcPct val="20000"/>
        </a:spcBef>
        <a:buClr>
          <a:schemeClr val="accent1"/>
        </a:buClr>
        <a:buSzPct val="100000"/>
        <a:buFontTx/>
        <a:buBlip>
          <a:blip r:embed="rId7"/>
        </a:buBlip>
        <a:defRPr sz="2400" kern="1200">
          <a:solidFill>
            <a:schemeClr val="tx2"/>
          </a:solidFill>
          <a:latin typeface="Helvetica"/>
          <a:ea typeface="+mn-ea"/>
          <a:cs typeface="Helvetica"/>
        </a:defRPr>
      </a:lvl3pPr>
      <a:lvl4pPr marL="1600200" indent="-228600" algn="l" defTabSz="457200" rtl="0" eaLnBrk="1" latinLnBrk="0" hangingPunct="1">
        <a:lnSpc>
          <a:spcPct val="100000"/>
        </a:lnSpc>
        <a:spcBef>
          <a:spcPct val="20000"/>
        </a:spcBef>
        <a:buClr>
          <a:schemeClr val="accent1"/>
        </a:buClr>
        <a:buFont typeface="Arial"/>
        <a:buChar char="–"/>
        <a:defRPr sz="2000" kern="1200">
          <a:solidFill>
            <a:schemeClr val="tx2"/>
          </a:solidFill>
          <a:latin typeface="Helvetica"/>
          <a:ea typeface="+mn-ea"/>
          <a:cs typeface="Helvetica"/>
        </a:defRPr>
      </a:lvl4pPr>
      <a:lvl5pPr marL="2057400" indent="-228600" algn="l" defTabSz="457200" rtl="0" eaLnBrk="1" latinLnBrk="0" hangingPunct="1">
        <a:lnSpc>
          <a:spcPct val="100000"/>
        </a:lnSpc>
        <a:spcBef>
          <a:spcPct val="20000"/>
        </a:spcBef>
        <a:buClr>
          <a:schemeClr val="accent1"/>
        </a:buClr>
        <a:buFont typeface="Arial"/>
        <a:buChar char="»"/>
        <a:defRPr sz="2000" kern="1200">
          <a:solidFill>
            <a:schemeClr val="tx2"/>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i-FI" dirty="0"/>
              <a:t>Muokkaa perustyylejä naps.</a:t>
            </a:r>
          </a:p>
        </p:txBody>
      </p:sp>
      <p:sp>
        <p:nvSpPr>
          <p:cNvPr id="3" name="Tekstin paikkamerkki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Helvetica" pitchFamily="34" charset="0"/>
                <a:cs typeface="Helvetica" pitchFamily="34" charset="0"/>
              </a:defRPr>
            </a:lvl1pPr>
          </a:lstStyle>
          <a:p>
            <a:fld id="{FB69CF8E-21BB-AF46-B6FE-DA2AD07B6B76}" type="datetime1">
              <a:rPr lang="fi-FI" smtClean="0"/>
              <a:t>6.2.2023</a:t>
            </a:fld>
            <a:endParaRPr lang="fi-FI" dirty="0"/>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Helvetica" pitchFamily="34" charset="0"/>
                <a:cs typeface="Helvetica" pitchFamily="34" charset="0"/>
              </a:defRPr>
            </a:lvl1pPr>
          </a:lstStyle>
          <a:p>
            <a:r>
              <a:rPr lang="en-US"/>
              <a:t>JYU. Since 1863.</a:t>
            </a:r>
            <a:endParaRPr lang="fi-FI" dirty="0"/>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Helvetica" pitchFamily="34" charset="0"/>
                <a:cs typeface="Helvetica" pitchFamily="34" charset="0"/>
              </a:defRPr>
            </a:lvl1pPr>
          </a:lstStyle>
          <a:p>
            <a:fld id="{48E4C842-9D56-0E4E-9344-4F6611C27506}" type="slidenum">
              <a:rPr lang="fi-FI" smtClean="0"/>
              <a:pPr/>
              <a:t>‹#›</a:t>
            </a:fld>
            <a:endParaRPr lang="fi-FI" dirty="0"/>
          </a:p>
        </p:txBody>
      </p:sp>
    </p:spTree>
    <p:extLst>
      <p:ext uri="{BB962C8B-B14F-4D97-AF65-F5344CB8AC3E}">
        <p14:creationId xmlns:p14="http://schemas.microsoft.com/office/powerpoint/2010/main" val="543240562"/>
      </p:ext>
    </p:extLst>
  </p:cSld>
  <p:clrMap bg1="lt1" tx1="dk1" bg2="lt2" tx2="dk2" accent1="accent1" accent2="accent2" accent3="accent3" accent4="accent4" accent5="accent5" accent6="accent6" hlink="hlink" folHlink="folHlink"/>
  <p:sldLayoutIdLst>
    <p:sldLayoutId id="2147483731" r:id="rId1"/>
    <p:sldLayoutId id="2147483745" r:id="rId2"/>
    <p:sldLayoutId id="2147483746" r:id="rId3"/>
    <p:sldLayoutId id="2147483762" r:id="rId4"/>
    <p:sldLayoutId id="2147483763" r:id="rId5"/>
    <p:sldLayoutId id="2147483764" r:id="rId6"/>
  </p:sldLayoutIdLst>
  <p:hf hdr="0"/>
  <p:txStyles>
    <p:titleStyle>
      <a:lvl1pPr algn="ctr" defTabSz="457200" rtl="0" eaLnBrk="1" latinLnBrk="0" hangingPunct="1">
        <a:lnSpc>
          <a:spcPct val="80000"/>
        </a:lnSpc>
        <a:spcBef>
          <a:spcPct val="0"/>
        </a:spcBef>
        <a:buNone/>
        <a:defRPr sz="3600" b="1" kern="1200">
          <a:solidFill>
            <a:schemeClr val="bg1"/>
          </a:solidFill>
          <a:latin typeface="Helvetica" pitchFamily="34" charset="0"/>
          <a:ea typeface="+mj-ea"/>
          <a:cs typeface="Helvetica" pitchFamily="34" charset="0"/>
        </a:defRPr>
      </a:lvl1pPr>
    </p:titleStyle>
    <p:bodyStyle>
      <a:lvl1pPr marL="342900" indent="-342900" algn="l" defTabSz="457200" rtl="0" eaLnBrk="1" latinLnBrk="0" hangingPunct="1">
        <a:lnSpc>
          <a:spcPct val="90000"/>
        </a:lnSpc>
        <a:spcBef>
          <a:spcPct val="20000"/>
        </a:spcBef>
        <a:buFont typeface="Arial"/>
        <a:buChar char="•"/>
        <a:defRPr sz="3200" kern="1200">
          <a:solidFill>
            <a:srgbClr val="FFFFFF"/>
          </a:solidFill>
          <a:latin typeface="Helvetica" pitchFamily="34" charset="0"/>
          <a:ea typeface="+mn-ea"/>
          <a:cs typeface="Helvetica" pitchFamily="34" charset="0"/>
        </a:defRPr>
      </a:lvl1pPr>
      <a:lvl2pPr marL="742950" indent="-285750" algn="l" defTabSz="457200" rtl="0" eaLnBrk="1" latinLnBrk="0" hangingPunct="1">
        <a:lnSpc>
          <a:spcPct val="90000"/>
        </a:lnSpc>
        <a:spcBef>
          <a:spcPct val="20000"/>
        </a:spcBef>
        <a:buFont typeface="Arial"/>
        <a:buChar char="–"/>
        <a:defRPr sz="2800" kern="1200">
          <a:solidFill>
            <a:srgbClr val="FFFFFF"/>
          </a:solidFill>
          <a:latin typeface="Helvetica" pitchFamily="34" charset="0"/>
          <a:ea typeface="+mn-ea"/>
          <a:cs typeface="Helvetica" pitchFamily="34" charset="0"/>
        </a:defRPr>
      </a:lvl2pPr>
      <a:lvl3pPr marL="1143000" indent="-228600" algn="l" defTabSz="457200" rtl="0" eaLnBrk="1" latinLnBrk="0" hangingPunct="1">
        <a:lnSpc>
          <a:spcPct val="90000"/>
        </a:lnSpc>
        <a:spcBef>
          <a:spcPct val="20000"/>
        </a:spcBef>
        <a:buFont typeface="Arial"/>
        <a:buChar char="•"/>
        <a:defRPr sz="2400" kern="1200">
          <a:solidFill>
            <a:srgbClr val="FFFFFF"/>
          </a:solidFill>
          <a:latin typeface="Helvetica" pitchFamily="34" charset="0"/>
          <a:ea typeface="+mn-ea"/>
          <a:cs typeface="Helvetica" pitchFamily="34" charset="0"/>
        </a:defRPr>
      </a:lvl3pPr>
      <a:lvl4pPr marL="1600200" indent="-228600" algn="l" defTabSz="457200" rtl="0" eaLnBrk="1" latinLnBrk="0" hangingPunct="1">
        <a:lnSpc>
          <a:spcPct val="90000"/>
        </a:lnSpc>
        <a:spcBef>
          <a:spcPct val="20000"/>
        </a:spcBef>
        <a:buFont typeface="Arial"/>
        <a:buChar char="–"/>
        <a:defRPr sz="2000" kern="1200">
          <a:solidFill>
            <a:srgbClr val="FFFFFF"/>
          </a:solidFill>
          <a:latin typeface="Helvetica" pitchFamily="34" charset="0"/>
          <a:ea typeface="+mn-ea"/>
          <a:cs typeface="Helvetica" pitchFamily="34" charset="0"/>
        </a:defRPr>
      </a:lvl4pPr>
      <a:lvl5pPr marL="2057400" indent="-228600" algn="l" defTabSz="457200" rtl="0" eaLnBrk="1" latinLnBrk="0" hangingPunct="1">
        <a:lnSpc>
          <a:spcPct val="90000"/>
        </a:lnSpc>
        <a:spcBef>
          <a:spcPct val="20000"/>
        </a:spcBef>
        <a:buFont typeface="Arial"/>
        <a:buChar char="»"/>
        <a:defRPr sz="2000" kern="1200">
          <a:solidFill>
            <a:srgbClr val="FFFFFF"/>
          </a:solidFill>
          <a:latin typeface="Helvetica" pitchFamily="34" charset="0"/>
          <a:ea typeface="+mn-ea"/>
          <a:cs typeface="Helvetic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9.xml"/><Relationship Id="rId4" Type="http://schemas.openxmlformats.org/officeDocument/2006/relationships/chart" Target="../charts/chart10.xml"/></Relationships>
</file>

<file path=ppt/slides/_rels/slide3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29.xml"/><Relationship Id="rId4" Type="http://schemas.openxmlformats.org/officeDocument/2006/relationships/chart" Target="../charts/chart13.xml"/></Relationships>
</file>

<file path=ppt/slides/_rels/slide3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29.xml"/><Relationship Id="rId4" Type="http://schemas.openxmlformats.org/officeDocument/2006/relationships/chart" Target="../charts/chart16.xml"/></Relationships>
</file>

<file path=ppt/slides/_rels/slide36.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29.xml"/><Relationship Id="rId4" Type="http://schemas.openxmlformats.org/officeDocument/2006/relationships/chart" Target="../charts/chart19.xml"/></Relationships>
</file>

<file path=ppt/slides/_rels/slide37.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chart" Target="../charts/chart22.xml"/><Relationship Id="rId4" Type="http://schemas.openxmlformats.org/officeDocument/2006/relationships/chart" Target="../charts/chart21.xml"/></Relationships>
</file>

<file path=ppt/slides/_rels/slide38.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www.jstor.org.ezproxy.jyu.fi/action/showSearchInfo?doi=10.2307/27646746&amp;searchText=Famine&amp;searchText=Ladurie&amp;wc=on&amp;fc=on&amp;acc=off&amp;Query=(((Famine)+AND+(Ladurie)))+AND+(doi:10.2307/27646746)" TargetMode="External"/><Relationship Id="rId1" Type="http://schemas.openxmlformats.org/officeDocument/2006/relationships/slideLayout" Target="../slideLayouts/slideLayout33.xml"/><Relationship Id="rId4" Type="http://schemas.openxmlformats.org/officeDocument/2006/relationships/image" Target="../media/image32.jpeg"/></Relationships>
</file>

<file path=ppt/slides/_rels/slide4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jpeg"/><Relationship Id="rId1" Type="http://schemas.openxmlformats.org/officeDocument/2006/relationships/slideLayout" Target="../slideLayouts/slideLayout29.xml"/><Relationship Id="rId4" Type="http://schemas.openxmlformats.org/officeDocument/2006/relationships/image" Target="../media/image37.jpeg"/></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9.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Alatunnisteen paikkamerkki 1"/>
          <p:cNvSpPr>
            <a:spLocks noGrp="1"/>
          </p:cNvSpPr>
          <p:nvPr>
            <p:ph type="ftr" sz="quarter" idx="11"/>
          </p:nvPr>
        </p:nvSpPr>
        <p:spPr/>
        <p:txBody>
          <a:bodyPr/>
          <a:lstStyle/>
          <a:p>
            <a:r>
              <a:rPr lang="fi-FI" b="1" dirty="0">
                <a:solidFill>
                  <a:schemeClr val="accent1"/>
                </a:solidFill>
              </a:rPr>
              <a:t>JYU. </a:t>
            </a:r>
            <a:r>
              <a:rPr lang="fi-FI" b="1" dirty="0" err="1"/>
              <a:t>Since</a:t>
            </a:r>
            <a:r>
              <a:rPr lang="fi-FI" b="1"/>
              <a:t> 1863.</a:t>
            </a:r>
            <a:endParaRPr lang="fi-FI" b="1" dirty="0"/>
          </a:p>
        </p:txBody>
      </p:sp>
      <p:sp>
        <p:nvSpPr>
          <p:cNvPr id="3" name="Dian numeron paikkamerkki 2"/>
          <p:cNvSpPr>
            <a:spLocks noGrp="1"/>
          </p:cNvSpPr>
          <p:nvPr>
            <p:ph type="sldNum" sz="quarter" idx="4"/>
          </p:nvPr>
        </p:nvSpPr>
        <p:spPr/>
        <p:txBody>
          <a:bodyPr/>
          <a:lstStyle/>
          <a:p>
            <a:fld id="{0FE3988A-0109-0B40-965D-9E0ED41EFEE4}" type="slidenum">
              <a:rPr lang="fi-FI" smtClean="0"/>
              <a:pPr/>
              <a:t>1</a:t>
            </a:fld>
            <a:endParaRPr lang="fi-FI" dirty="0"/>
          </a:p>
        </p:txBody>
      </p:sp>
      <p:sp>
        <p:nvSpPr>
          <p:cNvPr id="4" name="Päivämäärän paikkamerkki 3"/>
          <p:cNvSpPr>
            <a:spLocks noGrp="1"/>
          </p:cNvSpPr>
          <p:nvPr>
            <p:ph type="dt" sz="half" idx="10"/>
          </p:nvPr>
        </p:nvSpPr>
        <p:spPr/>
        <p:txBody>
          <a:bodyPr/>
          <a:lstStyle/>
          <a:p>
            <a:fld id="{36629496-E812-CC43-9126-819AE9AD3245}" type="datetime1">
              <a:rPr lang="fi-FI" smtClean="0"/>
              <a:t>6.2.2023</a:t>
            </a:fld>
            <a:endParaRPr lang="fi-FI" dirty="0"/>
          </a:p>
        </p:txBody>
      </p:sp>
      <p:sp>
        <p:nvSpPr>
          <p:cNvPr id="5" name="Tekstiruutu 4"/>
          <p:cNvSpPr txBox="1"/>
          <p:nvPr/>
        </p:nvSpPr>
        <p:spPr>
          <a:xfrm>
            <a:off x="0" y="1019173"/>
            <a:ext cx="9144001" cy="2923877"/>
          </a:xfrm>
          <a:prstGeom prst="rect">
            <a:avLst/>
          </a:prstGeom>
          <a:noFill/>
        </p:spPr>
        <p:txBody>
          <a:bodyPr wrap="square" rtlCol="0">
            <a:spAutoFit/>
          </a:bodyPr>
          <a:lstStyle/>
          <a:p>
            <a:pPr algn="ctr"/>
            <a:endParaRPr lang="fi-FI" sz="7200" cap="small" dirty="0">
              <a:solidFill>
                <a:srgbClr val="002060"/>
              </a:solidFill>
              <a:latin typeface="Bernard MT Condensed" panose="02050806060905020404" pitchFamily="18" charset="0"/>
              <a:ea typeface="+mj-ea"/>
              <a:cs typeface="+mj-cs"/>
            </a:endParaRPr>
          </a:p>
          <a:p>
            <a:pPr algn="ctr"/>
            <a:r>
              <a:rPr lang="fi-FI" sz="8000" b="1" i="0" dirty="0">
                <a:solidFill>
                  <a:srgbClr val="0000CC"/>
                </a:solidFill>
                <a:effectLst/>
                <a:latin typeface="Aldhabi" panose="020B0604020202020204" pitchFamily="2" charset="-78"/>
                <a:cs typeface="Aldhabi" panose="020B0604020202020204" pitchFamily="2" charset="-78"/>
              </a:rPr>
              <a:t>Syntymättömiä Suomalaisia</a:t>
            </a:r>
          </a:p>
          <a:p>
            <a:pPr algn="ctr"/>
            <a:r>
              <a:rPr lang="fi-FI" sz="3200" b="1" cap="small" dirty="0">
                <a:solidFill>
                  <a:srgbClr val="0000CC"/>
                </a:solidFill>
                <a:latin typeface="Aldhabi" panose="020B0604020202020204" pitchFamily="2" charset="-78"/>
                <a:ea typeface="+mj-ea"/>
                <a:cs typeface="Aldhabi" panose="020B0604020202020204" pitchFamily="2" charset="-78"/>
              </a:rPr>
              <a:t>Ilkka Nummela</a:t>
            </a:r>
          </a:p>
        </p:txBody>
      </p:sp>
    </p:spTree>
    <p:extLst>
      <p:ext uri="{BB962C8B-B14F-4D97-AF65-F5344CB8AC3E}">
        <p14:creationId xmlns:p14="http://schemas.microsoft.com/office/powerpoint/2010/main" val="694692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i-FI" dirty="0"/>
              <a:t>Emmanuel </a:t>
            </a:r>
            <a:r>
              <a:rPr lang="fi-FI" dirty="0" err="1"/>
              <a:t>Le</a:t>
            </a:r>
            <a:r>
              <a:rPr lang="fi-FI" dirty="0"/>
              <a:t> Roy </a:t>
            </a:r>
            <a:r>
              <a:rPr lang="fi-FI" dirty="0" err="1"/>
              <a:t>Ladurie</a:t>
            </a:r>
            <a:endParaRPr lang="fi-FI" dirty="0"/>
          </a:p>
        </p:txBody>
      </p:sp>
      <p:sp>
        <p:nvSpPr>
          <p:cNvPr id="6" name="Content Placeholder 5"/>
          <p:cNvSpPr>
            <a:spLocks noGrp="1"/>
          </p:cNvSpPr>
          <p:nvPr>
            <p:ph sz="half" idx="2"/>
          </p:nvPr>
        </p:nvSpPr>
        <p:spPr>
          <a:xfrm>
            <a:off x="2771403" y="1600200"/>
            <a:ext cx="6372597" cy="4525963"/>
          </a:xfrm>
        </p:spPr>
        <p:txBody>
          <a:bodyPr>
            <a:normAutofit fontScale="92500" lnSpcReduction="10000"/>
          </a:bodyPr>
          <a:lstStyle/>
          <a:p>
            <a:endParaRPr lang="de-DE" sz="2000" dirty="0"/>
          </a:p>
          <a:p>
            <a:endParaRPr lang="de-DE" sz="2000" dirty="0"/>
          </a:p>
          <a:p>
            <a:endParaRPr lang="de-DE" sz="2000" dirty="0"/>
          </a:p>
          <a:p>
            <a:r>
              <a:rPr lang="fi-FI" sz="2000" dirty="0" err="1"/>
              <a:t>L'amenorrhee</a:t>
            </a:r>
            <a:r>
              <a:rPr lang="fi-FI" sz="2000" dirty="0"/>
              <a:t> de </a:t>
            </a:r>
            <a:r>
              <a:rPr lang="fi-FI" sz="2000" dirty="0" err="1"/>
              <a:t>famine</a:t>
            </a:r>
            <a:r>
              <a:rPr lang="fi-FI" sz="2000" dirty="0"/>
              <a:t>: (17-20e </a:t>
            </a:r>
            <a:r>
              <a:rPr lang="fi-FI" sz="2000" dirty="0" err="1"/>
              <a:t>siecles</a:t>
            </a:r>
            <a:r>
              <a:rPr lang="fi-FI" sz="2000" dirty="0"/>
              <a:t>).</a:t>
            </a:r>
            <a:r>
              <a:rPr lang="fr-FR" sz="2000" dirty="0"/>
              <a:t> Annales. 1969 ; 24(6):1589-1601. </a:t>
            </a:r>
          </a:p>
          <a:p>
            <a:endParaRPr lang="fi-FI" sz="2000" dirty="0"/>
          </a:p>
          <a:p>
            <a:r>
              <a:rPr lang="en-US" sz="2000" dirty="0"/>
              <a:t>Famine </a:t>
            </a:r>
            <a:r>
              <a:rPr lang="en-US" sz="2000" dirty="0" err="1"/>
              <a:t>amenorrhoea</a:t>
            </a:r>
            <a:r>
              <a:rPr lang="en-US" sz="2000" dirty="0"/>
              <a:t> (seventeenth-​twentieth centuries) Biology of man in history : selections from the </a:t>
            </a:r>
            <a:r>
              <a:rPr lang="en-US" sz="2000" dirty="0" err="1"/>
              <a:t>Annales</a:t>
            </a:r>
            <a:r>
              <a:rPr lang="en-US" sz="2000" dirty="0"/>
              <a:t>, </a:t>
            </a:r>
            <a:r>
              <a:rPr lang="en-US" sz="2000" dirty="0" err="1"/>
              <a:t>économies</a:t>
            </a:r>
            <a:r>
              <a:rPr lang="en-US" sz="2000" dirty="0"/>
              <a:t>, </a:t>
            </a:r>
            <a:r>
              <a:rPr lang="en-US" sz="2000" dirty="0" err="1"/>
              <a:t>sociétés</a:t>
            </a:r>
            <a:r>
              <a:rPr lang="en-US" sz="2000" dirty="0"/>
              <a:t>, </a:t>
            </a:r>
            <a:r>
              <a:rPr lang="en-US" sz="2000" dirty="0" err="1"/>
              <a:t>civilisations</a:t>
            </a:r>
            <a:r>
              <a:rPr lang="en-US" sz="2000" dirty="0"/>
              <a:t> edited by Robert Forster and </a:t>
            </a:r>
            <a:r>
              <a:rPr lang="en-US" sz="2000" dirty="0" err="1"/>
              <a:t>Orest</a:t>
            </a:r>
            <a:r>
              <a:rPr lang="en-US" sz="2000" dirty="0"/>
              <a:t> </a:t>
            </a:r>
            <a:r>
              <a:rPr lang="en-US" sz="2000" dirty="0" err="1"/>
              <a:t>Ranum</a:t>
            </a:r>
            <a:r>
              <a:rPr lang="en-US" sz="2000" dirty="0"/>
              <a:t> </a:t>
            </a:r>
          </a:p>
          <a:p>
            <a:r>
              <a:rPr lang="de-DE" sz="2000" dirty="0"/>
              <a:t>Die Hungeramenorrhoe (17.-20. Jahrhundert).</a:t>
            </a:r>
            <a:r>
              <a:rPr lang="fi-FI" sz="2000" dirty="0"/>
              <a:t> In: Arthur E. </a:t>
            </a:r>
            <a:r>
              <a:rPr lang="fi-FI" sz="2000" dirty="0" err="1"/>
              <a:t>Imhof</a:t>
            </a:r>
            <a:r>
              <a:rPr lang="fi-FI" sz="2000" dirty="0"/>
              <a:t> (</a:t>
            </a:r>
            <a:r>
              <a:rPr lang="fi-FI" sz="2000" dirty="0" err="1"/>
              <a:t>Hg</a:t>
            </a:r>
            <a:r>
              <a:rPr lang="fi-FI" sz="2000" dirty="0"/>
              <a:t>.) </a:t>
            </a:r>
            <a:r>
              <a:rPr lang="fi-FI" sz="2000" dirty="0" err="1"/>
              <a:t>Biologie</a:t>
            </a:r>
            <a:r>
              <a:rPr lang="fi-FI" sz="2000" dirty="0"/>
              <a:t> des </a:t>
            </a:r>
            <a:r>
              <a:rPr lang="fi-FI" sz="2000" dirty="0" err="1"/>
              <a:t>Menschen</a:t>
            </a:r>
            <a:r>
              <a:rPr lang="fi-FI" sz="2000" dirty="0"/>
              <a:t> in </a:t>
            </a:r>
            <a:r>
              <a:rPr lang="fi-FI" sz="2000" dirty="0" err="1"/>
              <a:t>der</a:t>
            </a:r>
            <a:r>
              <a:rPr lang="fi-FI" sz="2000" dirty="0"/>
              <a:t> </a:t>
            </a:r>
            <a:r>
              <a:rPr lang="fi-FI" sz="2000" dirty="0" err="1"/>
              <a:t>Geschichte</a:t>
            </a:r>
            <a:r>
              <a:rPr lang="fi-FI" sz="2000" dirty="0"/>
              <a:t>: </a:t>
            </a:r>
            <a:r>
              <a:rPr lang="fi-FI" sz="2000" dirty="0" err="1"/>
              <a:t>Beitrage</a:t>
            </a:r>
            <a:r>
              <a:rPr lang="fi-FI" sz="2000" dirty="0"/>
              <a:t> zur </a:t>
            </a:r>
            <a:r>
              <a:rPr lang="fi-FI" sz="2000" dirty="0" err="1"/>
              <a:t>Socialgeschichte</a:t>
            </a:r>
            <a:r>
              <a:rPr lang="fi-FI" sz="2000" dirty="0"/>
              <a:t> </a:t>
            </a:r>
            <a:r>
              <a:rPr lang="fi-FI" sz="2000" dirty="0" err="1"/>
              <a:t>der</a:t>
            </a:r>
            <a:r>
              <a:rPr lang="fi-FI" sz="2000" dirty="0"/>
              <a:t> </a:t>
            </a:r>
            <a:r>
              <a:rPr lang="fi-FI" sz="2000" dirty="0" err="1"/>
              <a:t>Neuzeit</a:t>
            </a:r>
            <a:r>
              <a:rPr lang="fi-FI" sz="2000" dirty="0"/>
              <a:t> </a:t>
            </a:r>
            <a:r>
              <a:rPr lang="fi-FI" sz="2000" dirty="0" err="1"/>
              <a:t>aus</a:t>
            </a:r>
            <a:r>
              <a:rPr lang="fi-FI" sz="2000" dirty="0"/>
              <a:t> </a:t>
            </a:r>
            <a:r>
              <a:rPr lang="fi-FI" sz="2000" dirty="0" err="1"/>
              <a:t>Frankreich</a:t>
            </a:r>
            <a:r>
              <a:rPr lang="fi-FI" sz="2000" dirty="0"/>
              <a:t> </a:t>
            </a:r>
            <a:r>
              <a:rPr lang="fi-FI" sz="2000" dirty="0" err="1"/>
              <a:t>und</a:t>
            </a:r>
            <a:r>
              <a:rPr lang="fi-FI" sz="2000" dirty="0"/>
              <a:t> </a:t>
            </a:r>
            <a:r>
              <a:rPr lang="fi-FI" sz="2000" dirty="0" err="1"/>
              <a:t>Skandinavien</a:t>
            </a:r>
            <a:r>
              <a:rPr lang="fi-FI" sz="2000" dirty="0"/>
              <a:t>. 1978. </a:t>
            </a:r>
            <a:endParaRPr lang="fi-FI" dirty="0"/>
          </a:p>
        </p:txBody>
      </p:sp>
      <p:pic>
        <p:nvPicPr>
          <p:cNvPr id="7" name="Picture 2" descr="ladurie.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79512" y="3356992"/>
            <a:ext cx="2591891" cy="3285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910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i-FI"/>
          </a:p>
        </p:txBody>
      </p:sp>
      <p:sp>
        <p:nvSpPr>
          <p:cNvPr id="3" name="Content Placeholder 2"/>
          <p:cNvSpPr>
            <a:spLocks noGrp="1"/>
          </p:cNvSpPr>
          <p:nvPr>
            <p:ph idx="1"/>
          </p:nvPr>
        </p:nvSpPr>
        <p:spPr/>
        <p:txBody>
          <a:bodyPr>
            <a:noAutofit/>
          </a:bodyPr>
          <a:lstStyle/>
          <a:p>
            <a:r>
              <a:rPr lang="en-US" sz="3600" dirty="0"/>
              <a:t>La Roy </a:t>
            </a:r>
            <a:r>
              <a:rPr lang="en-US" sz="3600" dirty="0" err="1"/>
              <a:t>Ladurie</a:t>
            </a:r>
            <a:r>
              <a:rPr lang="en-US" sz="3600" dirty="0"/>
              <a:t> </a:t>
            </a:r>
            <a:r>
              <a:rPr lang="en-US" sz="3600" dirty="0" err="1"/>
              <a:t>ottaa</a:t>
            </a:r>
            <a:r>
              <a:rPr lang="en-US" sz="3600" dirty="0"/>
              <a:t> </a:t>
            </a:r>
            <a:r>
              <a:rPr lang="en-US" sz="3600" dirty="0" err="1"/>
              <a:t>esille</a:t>
            </a:r>
            <a:r>
              <a:rPr lang="en-US" sz="3600" dirty="0"/>
              <a:t> </a:t>
            </a:r>
            <a:r>
              <a:rPr lang="en-US" sz="3600" dirty="0" err="1"/>
              <a:t>keskustelun</a:t>
            </a:r>
            <a:r>
              <a:rPr lang="en-US" sz="3600" dirty="0"/>
              <a:t> </a:t>
            </a:r>
            <a:r>
              <a:rPr lang="en-US" sz="3600" dirty="0" err="1"/>
              <a:t>kuukautisten</a:t>
            </a:r>
            <a:r>
              <a:rPr lang="en-US" sz="3600" dirty="0"/>
              <a:t> </a:t>
            </a:r>
            <a:r>
              <a:rPr lang="en-US" sz="3600" dirty="0" err="1"/>
              <a:t>poisjäämistä</a:t>
            </a:r>
            <a:r>
              <a:rPr lang="en-US" sz="3600" dirty="0"/>
              <a:t> </a:t>
            </a:r>
            <a:r>
              <a:rPr lang="en-US" sz="3600" dirty="0" err="1"/>
              <a:t>nälänhätien</a:t>
            </a:r>
            <a:r>
              <a:rPr lang="en-US" sz="3600" dirty="0"/>
              <a:t> </a:t>
            </a:r>
            <a:r>
              <a:rPr lang="en-US" sz="3600" dirty="0" err="1"/>
              <a:t>aikana</a:t>
            </a:r>
            <a:r>
              <a:rPr lang="en-US" sz="3600" dirty="0"/>
              <a:t> 1600-luvulta 1900-luvulle</a:t>
            </a:r>
          </a:p>
          <a:p>
            <a:r>
              <a:rPr lang="en-US" sz="3600" dirty="0" err="1"/>
              <a:t>Aluksi</a:t>
            </a:r>
            <a:r>
              <a:rPr lang="en-US" sz="3600" dirty="0"/>
              <a:t> </a:t>
            </a:r>
            <a:r>
              <a:rPr lang="en-US" sz="3600" dirty="0" err="1"/>
              <a:t>selityksenä</a:t>
            </a:r>
            <a:r>
              <a:rPr lang="en-US" sz="3600" dirty="0"/>
              <a:t> </a:t>
            </a:r>
            <a:r>
              <a:rPr lang="en-US" sz="3600" dirty="0" err="1"/>
              <a:t>oli</a:t>
            </a:r>
            <a:r>
              <a:rPr lang="en-US" sz="3600" dirty="0"/>
              <a:t> </a:t>
            </a:r>
            <a:r>
              <a:rPr lang="en-US" sz="3600" dirty="0" err="1"/>
              <a:t>pidetty</a:t>
            </a:r>
            <a:r>
              <a:rPr lang="en-US" sz="3600" dirty="0"/>
              <a:t> </a:t>
            </a:r>
            <a:r>
              <a:rPr lang="en-US" sz="3600" dirty="0" err="1"/>
              <a:t>sukupuoliyhteydestä</a:t>
            </a:r>
            <a:r>
              <a:rPr lang="en-US" sz="3600" dirty="0"/>
              <a:t> </a:t>
            </a:r>
            <a:r>
              <a:rPr lang="en-US" sz="3600" dirty="0" err="1"/>
              <a:t>pidättymistä</a:t>
            </a:r>
            <a:r>
              <a:rPr lang="en-US" sz="3600" dirty="0"/>
              <a:t> </a:t>
            </a:r>
            <a:r>
              <a:rPr lang="en-US" sz="3600" dirty="0" err="1"/>
              <a:t>ravintopulien</a:t>
            </a:r>
            <a:r>
              <a:rPr lang="en-US" sz="3600" dirty="0"/>
              <a:t> </a:t>
            </a:r>
            <a:r>
              <a:rPr lang="en-US" sz="3600" dirty="0" err="1"/>
              <a:t>aikana</a:t>
            </a:r>
            <a:endParaRPr lang="en-US" sz="3600" dirty="0"/>
          </a:p>
        </p:txBody>
      </p:sp>
    </p:spTree>
    <p:extLst>
      <p:ext uri="{BB962C8B-B14F-4D97-AF65-F5344CB8AC3E}">
        <p14:creationId xmlns:p14="http://schemas.microsoft.com/office/powerpoint/2010/main" val="3463792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WWI</a:t>
            </a:r>
          </a:p>
        </p:txBody>
      </p:sp>
      <p:sp>
        <p:nvSpPr>
          <p:cNvPr id="3" name="Content Placeholder 2"/>
          <p:cNvSpPr>
            <a:spLocks noGrp="1"/>
          </p:cNvSpPr>
          <p:nvPr>
            <p:ph idx="1"/>
          </p:nvPr>
        </p:nvSpPr>
        <p:spPr/>
        <p:txBody>
          <a:bodyPr>
            <a:noAutofit/>
          </a:bodyPr>
          <a:lstStyle/>
          <a:p>
            <a:r>
              <a:rPr lang="en-US" sz="2400" dirty="0" err="1"/>
              <a:t>Ensimmäisen</a:t>
            </a:r>
            <a:r>
              <a:rPr lang="en-US" sz="2400" dirty="0"/>
              <a:t> </a:t>
            </a:r>
            <a:r>
              <a:rPr lang="en-US" sz="2400" dirty="0" err="1"/>
              <a:t>maailmansodan</a:t>
            </a:r>
            <a:r>
              <a:rPr lang="en-US" sz="2400" dirty="0"/>
              <a:t> </a:t>
            </a:r>
            <a:r>
              <a:rPr lang="en-US" sz="2400" dirty="0" err="1"/>
              <a:t>aikana</a:t>
            </a:r>
            <a:r>
              <a:rPr lang="en-US" sz="2400" dirty="0"/>
              <a:t> </a:t>
            </a:r>
            <a:r>
              <a:rPr lang="en-US" sz="2400" dirty="0" err="1"/>
              <a:t>lääkärit</a:t>
            </a:r>
            <a:r>
              <a:rPr lang="en-US" sz="2400" dirty="0"/>
              <a:t> </a:t>
            </a:r>
            <a:r>
              <a:rPr lang="en-US" sz="2400" dirty="0" err="1"/>
              <a:t>puhuivat</a:t>
            </a:r>
            <a:r>
              <a:rPr lang="en-US" sz="2400" dirty="0"/>
              <a:t> </a:t>
            </a:r>
            <a:r>
              <a:rPr lang="en-US" sz="2400" dirty="0" err="1"/>
              <a:t>Kriegsamenorrheasta</a:t>
            </a:r>
            <a:r>
              <a:rPr lang="en-US" sz="2400" dirty="0"/>
              <a:t>, </a:t>
            </a:r>
            <a:r>
              <a:rPr lang="en-US" sz="2400" dirty="0" err="1"/>
              <a:t>lähinnä</a:t>
            </a:r>
            <a:r>
              <a:rPr lang="en-US" sz="2400" dirty="0"/>
              <a:t> </a:t>
            </a:r>
            <a:r>
              <a:rPr lang="en-US" sz="2400" dirty="0" err="1"/>
              <a:t>saksankielisellä</a:t>
            </a:r>
            <a:r>
              <a:rPr lang="en-US" sz="2400" dirty="0"/>
              <a:t> </a:t>
            </a:r>
            <a:r>
              <a:rPr lang="en-US" sz="2400" dirty="0" err="1"/>
              <a:t>kulttuurialueella</a:t>
            </a:r>
            <a:endParaRPr lang="en-US" sz="2400" dirty="0"/>
          </a:p>
          <a:p>
            <a:r>
              <a:rPr lang="en-US" sz="2400" dirty="0" err="1"/>
              <a:t>Ensimmäinen</a:t>
            </a:r>
            <a:r>
              <a:rPr lang="en-US" sz="2400" dirty="0"/>
              <a:t> </a:t>
            </a:r>
            <a:r>
              <a:rPr lang="en-US" sz="2400" dirty="0" err="1"/>
              <a:t>vakavasti</a:t>
            </a:r>
            <a:r>
              <a:rPr lang="en-US" sz="2400" dirty="0"/>
              <a:t> </a:t>
            </a:r>
            <a:r>
              <a:rPr lang="en-US" sz="2400" dirty="0" err="1"/>
              <a:t>otettu</a:t>
            </a:r>
            <a:r>
              <a:rPr lang="en-US" sz="2400" dirty="0"/>
              <a:t> </a:t>
            </a:r>
            <a:r>
              <a:rPr lang="en-US" sz="2400" dirty="0" err="1"/>
              <a:t>tutkija</a:t>
            </a:r>
            <a:r>
              <a:rPr lang="en-US" sz="2400" dirty="0"/>
              <a:t> </a:t>
            </a:r>
            <a:r>
              <a:rPr lang="en-US" sz="2400" dirty="0" err="1"/>
              <a:t>oli</a:t>
            </a:r>
            <a:r>
              <a:rPr lang="en-US" sz="2400" dirty="0"/>
              <a:t> </a:t>
            </a:r>
            <a:r>
              <a:rPr lang="en-US" sz="2400" dirty="0" err="1"/>
              <a:t>puolalainen</a:t>
            </a:r>
            <a:r>
              <a:rPr lang="en-US" sz="2400" dirty="0"/>
              <a:t> by J. von </a:t>
            </a:r>
            <a:r>
              <a:rPr lang="en-US" sz="2400" dirty="0" err="1"/>
              <a:t>Jaworski</a:t>
            </a:r>
            <a:r>
              <a:rPr lang="en-US" sz="2400" dirty="0"/>
              <a:t> 1916. </a:t>
            </a:r>
          </a:p>
          <a:p>
            <a:r>
              <a:rPr lang="en-US" sz="2400" dirty="0" err="1"/>
              <a:t>Ilmiö</a:t>
            </a:r>
            <a:r>
              <a:rPr lang="en-US" sz="2400" dirty="0"/>
              <a:t> </a:t>
            </a:r>
            <a:r>
              <a:rPr lang="en-US" sz="2400" dirty="0" err="1"/>
              <a:t>jäi</a:t>
            </a:r>
            <a:r>
              <a:rPr lang="en-US" sz="2400" dirty="0"/>
              <a:t> </a:t>
            </a:r>
            <a:r>
              <a:rPr lang="en-US" sz="2400" dirty="0" err="1"/>
              <a:t>huomaamatta</a:t>
            </a:r>
            <a:r>
              <a:rPr lang="en-US" sz="2400" dirty="0"/>
              <a:t> </a:t>
            </a:r>
            <a:r>
              <a:rPr lang="en-US" sz="2400" dirty="0" err="1"/>
              <a:t>anglosaksisessa</a:t>
            </a:r>
            <a:r>
              <a:rPr lang="en-US" sz="2400" dirty="0"/>
              <a:t> </a:t>
            </a:r>
            <a:r>
              <a:rPr lang="en-US" sz="2400" dirty="0" err="1"/>
              <a:t>maailmassa</a:t>
            </a:r>
            <a:r>
              <a:rPr lang="en-US" sz="2400" dirty="0"/>
              <a:t> </a:t>
            </a:r>
            <a:r>
              <a:rPr lang="en-US" sz="2400" dirty="0" err="1"/>
              <a:t>toiseen</a:t>
            </a:r>
            <a:r>
              <a:rPr lang="en-US" sz="2400" dirty="0"/>
              <a:t> </a:t>
            </a:r>
            <a:r>
              <a:rPr lang="en-US" sz="2400" dirty="0" err="1"/>
              <a:t>maailmansotaan</a:t>
            </a:r>
            <a:r>
              <a:rPr lang="en-US" sz="2400" dirty="0"/>
              <a:t> </a:t>
            </a:r>
            <a:r>
              <a:rPr lang="en-US" sz="2400" dirty="0" err="1"/>
              <a:t>saakka</a:t>
            </a:r>
            <a:endParaRPr lang="en-US" sz="2400" dirty="0"/>
          </a:p>
        </p:txBody>
      </p:sp>
    </p:spTree>
    <p:extLst>
      <p:ext uri="{BB962C8B-B14F-4D97-AF65-F5344CB8AC3E}">
        <p14:creationId xmlns:p14="http://schemas.microsoft.com/office/powerpoint/2010/main" val="3814360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bp.blogspot.com/_UhEp_LCdscc/R30i93ploHI/AAAAAAAAABA/5X4QSB-68d8/s1600/PitirimSorok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9" y="1"/>
            <a:ext cx="5968308" cy="68604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20272" y="4797152"/>
            <a:ext cx="1561133" cy="369332"/>
          </a:xfrm>
          <a:prstGeom prst="rect">
            <a:avLst/>
          </a:prstGeom>
          <a:noFill/>
        </p:spPr>
        <p:txBody>
          <a:bodyPr wrap="none" rtlCol="0">
            <a:spAutoFit/>
          </a:bodyPr>
          <a:lstStyle/>
          <a:p>
            <a:r>
              <a:rPr lang="fi-FI" dirty="0" err="1"/>
              <a:t>Piritim</a:t>
            </a:r>
            <a:r>
              <a:rPr lang="fi-FI" dirty="0"/>
              <a:t> Sorokin</a:t>
            </a:r>
          </a:p>
        </p:txBody>
      </p:sp>
    </p:spTree>
    <p:extLst>
      <p:ext uri="{BB962C8B-B14F-4D97-AF65-F5344CB8AC3E}">
        <p14:creationId xmlns:p14="http://schemas.microsoft.com/office/powerpoint/2010/main" val="3888977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8108E11-FE58-E407-DC7E-E421D44A3AE9}"/>
              </a:ext>
            </a:extLst>
          </p:cNvPr>
          <p:cNvSpPr>
            <a:spLocks noGrp="1"/>
          </p:cNvSpPr>
          <p:nvPr>
            <p:ph type="ftr" sz="quarter" idx="11"/>
          </p:nvPr>
        </p:nvSpPr>
        <p:spPr/>
        <p:txBody>
          <a:bodyPr/>
          <a:lstStyle/>
          <a:p>
            <a:r>
              <a:rPr lang="fi-FI" b="1">
                <a:solidFill>
                  <a:schemeClr val="accent1"/>
                </a:solidFill>
              </a:rPr>
              <a:t>JYU. </a:t>
            </a:r>
            <a:r>
              <a:rPr lang="fi-FI" b="1"/>
              <a:t>Since 1863.</a:t>
            </a:r>
            <a:endParaRPr lang="fi-FI" b="1" dirty="0"/>
          </a:p>
        </p:txBody>
      </p:sp>
      <p:sp>
        <p:nvSpPr>
          <p:cNvPr id="3" name="Slide Number Placeholder 2">
            <a:extLst>
              <a:ext uri="{FF2B5EF4-FFF2-40B4-BE49-F238E27FC236}">
                <a16:creationId xmlns:a16="http://schemas.microsoft.com/office/drawing/2014/main" id="{6AEECEBE-579D-F144-52C7-A5230D865EE5}"/>
              </a:ext>
            </a:extLst>
          </p:cNvPr>
          <p:cNvSpPr>
            <a:spLocks noGrp="1"/>
          </p:cNvSpPr>
          <p:nvPr>
            <p:ph type="sldNum" sz="quarter" idx="4"/>
          </p:nvPr>
        </p:nvSpPr>
        <p:spPr/>
        <p:txBody>
          <a:bodyPr/>
          <a:lstStyle/>
          <a:p>
            <a:fld id="{0FE3988A-0109-0B40-965D-9E0ED41EFEE4}" type="slidenum">
              <a:rPr lang="fi-FI" smtClean="0"/>
              <a:pPr/>
              <a:t>14</a:t>
            </a:fld>
            <a:endParaRPr lang="fi-FI" dirty="0"/>
          </a:p>
        </p:txBody>
      </p:sp>
      <p:sp>
        <p:nvSpPr>
          <p:cNvPr id="4" name="Date Placeholder 3">
            <a:extLst>
              <a:ext uri="{FF2B5EF4-FFF2-40B4-BE49-F238E27FC236}">
                <a16:creationId xmlns:a16="http://schemas.microsoft.com/office/drawing/2014/main" id="{5AAD5855-A52E-6466-C71C-603FAB8ADAC9}"/>
              </a:ext>
            </a:extLst>
          </p:cNvPr>
          <p:cNvSpPr>
            <a:spLocks noGrp="1"/>
          </p:cNvSpPr>
          <p:nvPr>
            <p:ph type="dt" sz="half" idx="10"/>
          </p:nvPr>
        </p:nvSpPr>
        <p:spPr/>
        <p:txBody>
          <a:bodyPr/>
          <a:lstStyle/>
          <a:p>
            <a:fld id="{36629496-E812-CC43-9126-819AE9AD3245}" type="datetime1">
              <a:rPr lang="fi-FI" smtClean="0"/>
              <a:t>6.2.2023</a:t>
            </a:fld>
            <a:endParaRPr lang="fi-FI" dirty="0"/>
          </a:p>
        </p:txBody>
      </p:sp>
      <p:pic>
        <p:nvPicPr>
          <p:cNvPr id="6" name="Picture 5">
            <a:extLst>
              <a:ext uri="{FF2B5EF4-FFF2-40B4-BE49-F238E27FC236}">
                <a16:creationId xmlns:a16="http://schemas.microsoft.com/office/drawing/2014/main" id="{DC114827-BAC3-096F-A337-18672E5489FD}"/>
              </a:ext>
            </a:extLst>
          </p:cNvPr>
          <p:cNvPicPr>
            <a:picLocks noChangeAspect="1"/>
          </p:cNvPicPr>
          <p:nvPr/>
        </p:nvPicPr>
        <p:blipFill>
          <a:blip r:embed="rId2"/>
          <a:stretch>
            <a:fillRect/>
          </a:stretch>
        </p:blipFill>
        <p:spPr>
          <a:xfrm>
            <a:off x="2286000" y="2533650"/>
            <a:ext cx="6858000" cy="3986298"/>
          </a:xfrm>
          <a:prstGeom prst="rect">
            <a:avLst/>
          </a:prstGeom>
        </p:spPr>
      </p:pic>
      <p:pic>
        <p:nvPicPr>
          <p:cNvPr id="3074" name="Picture 2" descr="Prof. Dr. Karin Stukenbrock">
            <a:extLst>
              <a:ext uri="{FF2B5EF4-FFF2-40B4-BE49-F238E27FC236}">
                <a16:creationId xmlns:a16="http://schemas.microsoft.com/office/drawing/2014/main" id="{7E1D2F5E-79E4-0313-42F5-10EE04C39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170"/>
            <a:ext cx="2286000" cy="2879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265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DEFF6C6-46D3-4584-8F19-39BB5B066552}"/>
              </a:ext>
            </a:extLst>
          </p:cNvPr>
          <p:cNvSpPr>
            <a:spLocks noGrp="1"/>
          </p:cNvSpPr>
          <p:nvPr>
            <p:ph type="ftr" sz="quarter" idx="11"/>
          </p:nvPr>
        </p:nvSpPr>
        <p:spPr/>
        <p:txBody>
          <a:bodyPr/>
          <a:lstStyle/>
          <a:p>
            <a:r>
              <a:rPr lang="fi-FI" b="1">
                <a:solidFill>
                  <a:schemeClr val="accent1"/>
                </a:solidFill>
              </a:rPr>
              <a:t>JYU. </a:t>
            </a:r>
            <a:r>
              <a:rPr lang="fi-FI" b="1"/>
              <a:t>Since 1863.</a:t>
            </a:r>
            <a:endParaRPr lang="fi-FI" b="1" dirty="0"/>
          </a:p>
        </p:txBody>
      </p:sp>
      <p:sp>
        <p:nvSpPr>
          <p:cNvPr id="3" name="Title 2">
            <a:extLst>
              <a:ext uri="{FF2B5EF4-FFF2-40B4-BE49-F238E27FC236}">
                <a16:creationId xmlns:a16="http://schemas.microsoft.com/office/drawing/2014/main" id="{7549CF09-17FF-4C28-8941-6C4A464E8863}"/>
              </a:ext>
            </a:extLst>
          </p:cNvPr>
          <p:cNvSpPr>
            <a:spLocks noGrp="1"/>
          </p:cNvSpPr>
          <p:nvPr>
            <p:ph type="title"/>
          </p:nvPr>
        </p:nvSpPr>
        <p:spPr/>
        <p:txBody>
          <a:bodyPr>
            <a:normAutofit fontScale="90000"/>
          </a:bodyPr>
          <a:lstStyle/>
          <a:p>
            <a:r>
              <a:rPr lang="fi-FI" dirty="0"/>
              <a:t>Suomen väkiluku (Tilastokeskus)</a:t>
            </a:r>
            <a:endParaRPr lang="de-DE" dirty="0"/>
          </a:p>
        </p:txBody>
      </p:sp>
      <p:sp>
        <p:nvSpPr>
          <p:cNvPr id="4" name="Slide Number Placeholder 3">
            <a:extLst>
              <a:ext uri="{FF2B5EF4-FFF2-40B4-BE49-F238E27FC236}">
                <a16:creationId xmlns:a16="http://schemas.microsoft.com/office/drawing/2014/main" id="{E44DCE7D-2482-43D1-A67E-87D4698B9F2F}"/>
              </a:ext>
            </a:extLst>
          </p:cNvPr>
          <p:cNvSpPr>
            <a:spLocks noGrp="1"/>
          </p:cNvSpPr>
          <p:nvPr>
            <p:ph type="sldNum" sz="quarter" idx="4"/>
          </p:nvPr>
        </p:nvSpPr>
        <p:spPr/>
        <p:txBody>
          <a:bodyPr/>
          <a:lstStyle/>
          <a:p>
            <a:fld id="{0FE3988A-0109-0B40-965D-9E0ED41EFEE4}" type="slidenum">
              <a:rPr lang="fi-FI" smtClean="0"/>
              <a:pPr/>
              <a:t>15</a:t>
            </a:fld>
            <a:endParaRPr lang="fi-FI" dirty="0"/>
          </a:p>
        </p:txBody>
      </p:sp>
      <p:sp>
        <p:nvSpPr>
          <p:cNvPr id="5" name="Date Placeholder 4">
            <a:extLst>
              <a:ext uri="{FF2B5EF4-FFF2-40B4-BE49-F238E27FC236}">
                <a16:creationId xmlns:a16="http://schemas.microsoft.com/office/drawing/2014/main" id="{C05C6C1C-8631-469B-B3FF-6E20FEC29045}"/>
              </a:ext>
            </a:extLst>
          </p:cNvPr>
          <p:cNvSpPr>
            <a:spLocks noGrp="1"/>
          </p:cNvSpPr>
          <p:nvPr>
            <p:ph type="dt" sz="half" idx="10"/>
          </p:nvPr>
        </p:nvSpPr>
        <p:spPr/>
        <p:txBody>
          <a:bodyPr/>
          <a:lstStyle/>
          <a:p>
            <a:fld id="{E08EE7EB-9CF6-FA43-A603-2C39D04C89C9}" type="datetime1">
              <a:rPr lang="fi-FI" smtClean="0"/>
              <a:t>6.2.2023</a:t>
            </a:fld>
            <a:endParaRPr lang="fi-FI" dirty="0"/>
          </a:p>
        </p:txBody>
      </p:sp>
      <p:pic>
        <p:nvPicPr>
          <p:cNvPr id="7" name="Picture 6">
            <a:extLst>
              <a:ext uri="{FF2B5EF4-FFF2-40B4-BE49-F238E27FC236}">
                <a16:creationId xmlns:a16="http://schemas.microsoft.com/office/drawing/2014/main" id="{E295CCAD-11EF-4AB4-9BBC-B82B57754580}"/>
              </a:ext>
            </a:extLst>
          </p:cNvPr>
          <p:cNvPicPr>
            <a:picLocks noChangeAspect="1"/>
          </p:cNvPicPr>
          <p:nvPr/>
        </p:nvPicPr>
        <p:blipFill>
          <a:blip r:embed="rId2"/>
          <a:stretch>
            <a:fillRect/>
          </a:stretch>
        </p:blipFill>
        <p:spPr>
          <a:xfrm>
            <a:off x="26702" y="1466575"/>
            <a:ext cx="9117297" cy="4910231"/>
          </a:xfrm>
          <a:prstGeom prst="rect">
            <a:avLst/>
          </a:prstGeom>
        </p:spPr>
      </p:pic>
    </p:spTree>
    <p:extLst>
      <p:ext uri="{BB962C8B-B14F-4D97-AF65-F5344CB8AC3E}">
        <p14:creationId xmlns:p14="http://schemas.microsoft.com/office/powerpoint/2010/main" val="1053031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1633516-317B-42F8-B433-CFFCE8985161}"/>
              </a:ext>
            </a:extLst>
          </p:cNvPr>
          <p:cNvSpPr>
            <a:spLocks noGrp="1"/>
          </p:cNvSpPr>
          <p:nvPr>
            <p:ph type="ftr" sz="quarter" idx="11"/>
          </p:nvPr>
        </p:nvSpPr>
        <p:spPr/>
        <p:txBody>
          <a:bodyPr/>
          <a:lstStyle/>
          <a:p>
            <a:r>
              <a:rPr lang="fi-FI" b="1">
                <a:solidFill>
                  <a:schemeClr val="accent1"/>
                </a:solidFill>
              </a:rPr>
              <a:t>JYU. </a:t>
            </a:r>
            <a:r>
              <a:rPr lang="fi-FI" b="1"/>
              <a:t>Since 1863.</a:t>
            </a:r>
            <a:endParaRPr lang="fi-FI" b="1" dirty="0"/>
          </a:p>
        </p:txBody>
      </p:sp>
      <p:sp>
        <p:nvSpPr>
          <p:cNvPr id="3" name="Title 2">
            <a:extLst>
              <a:ext uri="{FF2B5EF4-FFF2-40B4-BE49-F238E27FC236}">
                <a16:creationId xmlns:a16="http://schemas.microsoft.com/office/drawing/2014/main" id="{B00CAEB9-FF03-43B6-8ECE-D646AFE72824}"/>
              </a:ext>
            </a:extLst>
          </p:cNvPr>
          <p:cNvSpPr>
            <a:spLocks noGrp="1"/>
          </p:cNvSpPr>
          <p:nvPr>
            <p:ph type="title"/>
          </p:nvPr>
        </p:nvSpPr>
        <p:spPr/>
        <p:txBody>
          <a:bodyPr/>
          <a:lstStyle/>
          <a:p>
            <a:r>
              <a:rPr lang="fi-FI" dirty="0"/>
              <a:t>Kuolleet Suomessa 1750-2020</a:t>
            </a:r>
            <a:endParaRPr lang="de-DE" dirty="0"/>
          </a:p>
        </p:txBody>
      </p:sp>
      <p:sp>
        <p:nvSpPr>
          <p:cNvPr id="4" name="Slide Number Placeholder 3">
            <a:extLst>
              <a:ext uri="{FF2B5EF4-FFF2-40B4-BE49-F238E27FC236}">
                <a16:creationId xmlns:a16="http://schemas.microsoft.com/office/drawing/2014/main" id="{1857AD7E-328F-4A4E-9C45-DF7C0C0739B2}"/>
              </a:ext>
            </a:extLst>
          </p:cNvPr>
          <p:cNvSpPr>
            <a:spLocks noGrp="1"/>
          </p:cNvSpPr>
          <p:nvPr>
            <p:ph type="sldNum" sz="quarter" idx="4"/>
          </p:nvPr>
        </p:nvSpPr>
        <p:spPr/>
        <p:txBody>
          <a:bodyPr/>
          <a:lstStyle/>
          <a:p>
            <a:fld id="{0FE3988A-0109-0B40-965D-9E0ED41EFEE4}" type="slidenum">
              <a:rPr lang="fi-FI" smtClean="0"/>
              <a:pPr/>
              <a:t>16</a:t>
            </a:fld>
            <a:endParaRPr lang="fi-FI" dirty="0"/>
          </a:p>
        </p:txBody>
      </p:sp>
      <p:sp>
        <p:nvSpPr>
          <p:cNvPr id="5" name="Date Placeholder 4">
            <a:extLst>
              <a:ext uri="{FF2B5EF4-FFF2-40B4-BE49-F238E27FC236}">
                <a16:creationId xmlns:a16="http://schemas.microsoft.com/office/drawing/2014/main" id="{FF2ABDF4-AAFF-48E1-8BD9-B54350F583A7}"/>
              </a:ext>
            </a:extLst>
          </p:cNvPr>
          <p:cNvSpPr>
            <a:spLocks noGrp="1"/>
          </p:cNvSpPr>
          <p:nvPr>
            <p:ph type="dt" sz="half" idx="10"/>
          </p:nvPr>
        </p:nvSpPr>
        <p:spPr/>
        <p:txBody>
          <a:bodyPr/>
          <a:lstStyle/>
          <a:p>
            <a:fld id="{E08EE7EB-9CF6-FA43-A603-2C39D04C89C9}" type="datetime1">
              <a:rPr lang="fi-FI" smtClean="0"/>
              <a:t>6.2.2023</a:t>
            </a:fld>
            <a:endParaRPr lang="fi-FI" dirty="0"/>
          </a:p>
        </p:txBody>
      </p:sp>
      <p:pic>
        <p:nvPicPr>
          <p:cNvPr id="7" name="Picture 6">
            <a:extLst>
              <a:ext uri="{FF2B5EF4-FFF2-40B4-BE49-F238E27FC236}">
                <a16:creationId xmlns:a16="http://schemas.microsoft.com/office/drawing/2014/main" id="{DEA5B023-ACFD-4D91-A996-EE5CA21D7956}"/>
              </a:ext>
            </a:extLst>
          </p:cNvPr>
          <p:cNvPicPr>
            <a:picLocks noChangeAspect="1"/>
          </p:cNvPicPr>
          <p:nvPr/>
        </p:nvPicPr>
        <p:blipFill rotWithShape="1">
          <a:blip r:embed="rId2"/>
          <a:srcRect t="7797"/>
          <a:stretch/>
        </p:blipFill>
        <p:spPr>
          <a:xfrm>
            <a:off x="123825" y="1657490"/>
            <a:ext cx="8895166" cy="4762499"/>
          </a:xfrm>
          <a:prstGeom prst="rect">
            <a:avLst/>
          </a:prstGeom>
        </p:spPr>
      </p:pic>
    </p:spTree>
    <p:extLst>
      <p:ext uri="{BB962C8B-B14F-4D97-AF65-F5344CB8AC3E}">
        <p14:creationId xmlns:p14="http://schemas.microsoft.com/office/powerpoint/2010/main" val="927983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Kaavio 3"/>
          <p:cNvGraphicFramePr>
            <a:graphicFrameLocks/>
          </p:cNvGraphicFramePr>
          <p:nvPr/>
        </p:nvGraphicFramePr>
        <p:xfrm>
          <a:off x="323528" y="620688"/>
          <a:ext cx="7920880" cy="56166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61911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9832EFC-B32F-491B-A1A3-337D6DA9287B}"/>
              </a:ext>
            </a:extLst>
          </p:cNvPr>
          <p:cNvSpPr>
            <a:spLocks noGrp="1"/>
          </p:cNvSpPr>
          <p:nvPr>
            <p:ph type="ftr" sz="quarter" idx="11"/>
          </p:nvPr>
        </p:nvSpPr>
        <p:spPr>
          <a:xfrm>
            <a:off x="5343907" y="6592625"/>
            <a:ext cx="2147658" cy="180989"/>
          </a:xfrm>
        </p:spPr>
        <p:txBody>
          <a:bodyPr>
            <a:normAutofit/>
          </a:bodyPr>
          <a:lstStyle/>
          <a:p>
            <a:pPr>
              <a:lnSpc>
                <a:spcPct val="90000"/>
              </a:lnSpc>
              <a:spcAft>
                <a:spcPts val="600"/>
              </a:spcAft>
            </a:pPr>
            <a:r>
              <a:rPr lang="fi-FI" sz="600" b="1">
                <a:solidFill>
                  <a:schemeClr val="accent1"/>
                </a:solidFill>
              </a:rPr>
              <a:t>JYU. Since 1863.</a:t>
            </a:r>
          </a:p>
        </p:txBody>
      </p:sp>
      <p:sp>
        <p:nvSpPr>
          <p:cNvPr id="2055" name="Title 2">
            <a:extLst>
              <a:ext uri="{FF2B5EF4-FFF2-40B4-BE49-F238E27FC236}">
                <a16:creationId xmlns:a16="http://schemas.microsoft.com/office/drawing/2014/main" id="{447B8721-BB59-066D-6DF3-D1DA59BF716F}"/>
              </a:ext>
            </a:extLst>
          </p:cNvPr>
          <p:cNvSpPr>
            <a:spLocks noGrp="1"/>
          </p:cNvSpPr>
          <p:nvPr>
            <p:ph type="title"/>
          </p:nvPr>
        </p:nvSpPr>
        <p:spPr>
          <a:xfrm>
            <a:off x="1792288" y="4800600"/>
            <a:ext cx="5486400" cy="566738"/>
          </a:xfrm>
        </p:spPr>
        <p:txBody>
          <a:bodyPr/>
          <a:lstStyle/>
          <a:p>
            <a:r>
              <a:rPr lang="en-US" dirty="0" err="1"/>
              <a:t>Pertti</a:t>
            </a:r>
            <a:r>
              <a:rPr lang="en-US" dirty="0"/>
              <a:t> </a:t>
            </a:r>
            <a:r>
              <a:rPr lang="en-US" dirty="0" err="1"/>
              <a:t>Mustajoki</a:t>
            </a:r>
            <a:endParaRPr lang="en-US" dirty="0"/>
          </a:p>
        </p:txBody>
      </p:sp>
      <p:pic>
        <p:nvPicPr>
          <p:cNvPr id="2050" name="Picture 2">
            <a:extLst>
              <a:ext uri="{FF2B5EF4-FFF2-40B4-BE49-F238E27FC236}">
                <a16:creationId xmlns:a16="http://schemas.microsoft.com/office/drawing/2014/main" id="{C21B1A12-7430-476C-B1C0-54803BB0381D}"/>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r="-2" b="49937"/>
          <a:stretch/>
        </p:blipFill>
        <p:spPr bwMode="auto">
          <a:xfrm>
            <a:off x="1792288" y="612775"/>
            <a:ext cx="5486400" cy="4114800"/>
          </a:xfrm>
          <a:prstGeom prst="rect">
            <a:avLst/>
          </a:prstGeom>
          <a:solidFill>
            <a:srgbClr val="FFFFFF"/>
          </a:solidFill>
        </p:spPr>
      </p:pic>
      <p:sp>
        <p:nvSpPr>
          <p:cNvPr id="2057" name="Text Placeholder 4">
            <a:extLst>
              <a:ext uri="{FF2B5EF4-FFF2-40B4-BE49-F238E27FC236}">
                <a16:creationId xmlns:a16="http://schemas.microsoft.com/office/drawing/2014/main" id="{AC098CF4-76DB-4BC8-EC85-0CFFA383D769}"/>
              </a:ext>
            </a:extLst>
          </p:cNvPr>
          <p:cNvSpPr>
            <a:spLocks noGrp="1"/>
          </p:cNvSpPr>
          <p:nvPr>
            <p:ph type="body" sz="half" idx="2"/>
          </p:nvPr>
        </p:nvSpPr>
        <p:spPr>
          <a:xfrm>
            <a:off x="1792288" y="5367338"/>
            <a:ext cx="5486400" cy="804862"/>
          </a:xfrm>
        </p:spPr>
        <p:txBody>
          <a:bodyPr/>
          <a:lstStyle/>
          <a:p>
            <a:endParaRPr lang="en-US"/>
          </a:p>
        </p:txBody>
      </p:sp>
      <p:sp>
        <p:nvSpPr>
          <p:cNvPr id="6" name="Slide Number Placeholder 5">
            <a:extLst>
              <a:ext uri="{FF2B5EF4-FFF2-40B4-BE49-F238E27FC236}">
                <a16:creationId xmlns:a16="http://schemas.microsoft.com/office/drawing/2014/main" id="{1D95685C-1DEC-4412-93BA-238A12B0D67B}"/>
              </a:ext>
            </a:extLst>
          </p:cNvPr>
          <p:cNvSpPr>
            <a:spLocks noGrp="1"/>
          </p:cNvSpPr>
          <p:nvPr>
            <p:ph type="sldNum" sz="quarter" idx="4"/>
          </p:nvPr>
        </p:nvSpPr>
        <p:spPr>
          <a:xfrm>
            <a:off x="8564975" y="6592625"/>
            <a:ext cx="454016" cy="180989"/>
          </a:xfrm>
        </p:spPr>
        <p:txBody>
          <a:bodyPr>
            <a:normAutofit/>
          </a:bodyPr>
          <a:lstStyle/>
          <a:p>
            <a:pPr>
              <a:lnSpc>
                <a:spcPct val="90000"/>
              </a:lnSpc>
              <a:spcAft>
                <a:spcPts val="600"/>
              </a:spcAft>
            </a:pPr>
            <a:fld id="{0FE3988A-0109-0B40-965D-9E0ED41EFEE4}" type="slidenum">
              <a:rPr lang="fi-FI" sz="600" smtClean="0"/>
              <a:pPr>
                <a:lnSpc>
                  <a:spcPct val="90000"/>
                </a:lnSpc>
                <a:spcAft>
                  <a:spcPts val="600"/>
                </a:spcAft>
              </a:pPr>
              <a:t>18</a:t>
            </a:fld>
            <a:endParaRPr lang="fi-FI" sz="600"/>
          </a:p>
        </p:txBody>
      </p:sp>
      <p:sp>
        <p:nvSpPr>
          <p:cNvPr id="7" name="Date Placeholder 6">
            <a:extLst>
              <a:ext uri="{FF2B5EF4-FFF2-40B4-BE49-F238E27FC236}">
                <a16:creationId xmlns:a16="http://schemas.microsoft.com/office/drawing/2014/main" id="{F96ADE8C-0526-4F35-8080-8E1232745FF4}"/>
              </a:ext>
            </a:extLst>
          </p:cNvPr>
          <p:cNvSpPr>
            <a:spLocks noGrp="1"/>
          </p:cNvSpPr>
          <p:nvPr>
            <p:ph type="dt" sz="half" idx="10"/>
          </p:nvPr>
        </p:nvSpPr>
        <p:spPr>
          <a:xfrm>
            <a:off x="7617453" y="6592625"/>
            <a:ext cx="831227" cy="180989"/>
          </a:xfrm>
        </p:spPr>
        <p:txBody>
          <a:bodyPr>
            <a:normAutofit/>
          </a:bodyPr>
          <a:lstStyle/>
          <a:p>
            <a:pPr>
              <a:lnSpc>
                <a:spcPct val="90000"/>
              </a:lnSpc>
              <a:spcAft>
                <a:spcPts val="600"/>
              </a:spcAft>
            </a:pPr>
            <a:fld id="{06BE65F0-2E78-7242-A984-C91FC36F2CCE}" type="datetime1">
              <a:rPr lang="fi-FI" sz="600" smtClean="0"/>
              <a:pPr>
                <a:lnSpc>
                  <a:spcPct val="90000"/>
                </a:lnSpc>
                <a:spcAft>
                  <a:spcPts val="600"/>
                </a:spcAft>
              </a:pPr>
              <a:t>6.2.2023</a:t>
            </a:fld>
            <a:endParaRPr lang="fi-FI" sz="600"/>
          </a:p>
        </p:txBody>
      </p:sp>
    </p:spTree>
    <p:extLst>
      <p:ext uri="{BB962C8B-B14F-4D97-AF65-F5344CB8AC3E}">
        <p14:creationId xmlns:p14="http://schemas.microsoft.com/office/powerpoint/2010/main" val="4201486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F27A1D3-1B53-45DB-9F1A-AAA7270AE263}"/>
              </a:ext>
            </a:extLst>
          </p:cNvPr>
          <p:cNvSpPr>
            <a:spLocks noGrp="1"/>
          </p:cNvSpPr>
          <p:nvPr>
            <p:ph type="ftr" sz="quarter" idx="11"/>
          </p:nvPr>
        </p:nvSpPr>
        <p:spPr>
          <a:xfrm>
            <a:off x="5343907" y="6592625"/>
            <a:ext cx="2147658" cy="180989"/>
          </a:xfrm>
        </p:spPr>
        <p:txBody>
          <a:bodyPr>
            <a:normAutofit/>
          </a:bodyPr>
          <a:lstStyle/>
          <a:p>
            <a:pPr>
              <a:lnSpc>
                <a:spcPct val="90000"/>
              </a:lnSpc>
              <a:spcAft>
                <a:spcPts val="600"/>
              </a:spcAft>
            </a:pPr>
            <a:r>
              <a:rPr lang="fi-FI" sz="600" b="1">
                <a:solidFill>
                  <a:schemeClr val="accent1"/>
                </a:solidFill>
              </a:rPr>
              <a:t>JYU. Since 1863.</a:t>
            </a:r>
          </a:p>
        </p:txBody>
      </p:sp>
      <p:sp>
        <p:nvSpPr>
          <p:cNvPr id="3" name="Title 2">
            <a:extLst>
              <a:ext uri="{FF2B5EF4-FFF2-40B4-BE49-F238E27FC236}">
                <a16:creationId xmlns:a16="http://schemas.microsoft.com/office/drawing/2014/main" id="{88C6021E-7208-4528-A357-CAA3F624E3E6}"/>
              </a:ext>
            </a:extLst>
          </p:cNvPr>
          <p:cNvSpPr>
            <a:spLocks noGrp="1"/>
          </p:cNvSpPr>
          <p:nvPr>
            <p:ph type="title"/>
          </p:nvPr>
        </p:nvSpPr>
        <p:spPr>
          <a:xfrm>
            <a:off x="457200" y="637578"/>
            <a:ext cx="7356324" cy="1019912"/>
          </a:xfrm>
        </p:spPr>
        <p:txBody>
          <a:bodyPr anchor="ctr">
            <a:normAutofit/>
          </a:bodyPr>
          <a:lstStyle/>
          <a:p>
            <a:r>
              <a:rPr lang="fi-FI" dirty="0"/>
              <a:t>Gunnar </a:t>
            </a:r>
            <a:r>
              <a:rPr lang="fi-FI" dirty="0" err="1"/>
              <a:t>Nybond</a:t>
            </a:r>
            <a:r>
              <a:rPr lang="fi-FI" dirty="0"/>
              <a:t> (1909-2000)</a:t>
            </a:r>
            <a:endParaRPr lang="de-DE" dirty="0"/>
          </a:p>
        </p:txBody>
      </p:sp>
      <p:sp>
        <p:nvSpPr>
          <p:cNvPr id="21" name="Text Placeholder 3">
            <a:extLst>
              <a:ext uri="{FF2B5EF4-FFF2-40B4-BE49-F238E27FC236}">
                <a16:creationId xmlns:a16="http://schemas.microsoft.com/office/drawing/2014/main" id="{E326402F-D5E2-4171-B3FF-0E847D42CBFF}"/>
              </a:ext>
            </a:extLst>
          </p:cNvPr>
          <p:cNvSpPr>
            <a:spLocks noGrp="1"/>
          </p:cNvSpPr>
          <p:nvPr>
            <p:ph type="body" idx="1"/>
          </p:nvPr>
        </p:nvSpPr>
        <p:spPr>
          <a:xfrm>
            <a:off x="457199" y="1844698"/>
            <a:ext cx="4714875" cy="1489052"/>
          </a:xfrm>
        </p:spPr>
        <p:txBody>
          <a:bodyPr>
            <a:normAutofit fontScale="77500" lnSpcReduction="20000"/>
          </a:bodyPr>
          <a:lstStyle/>
          <a:p>
            <a:r>
              <a:rPr lang="en-US" u="sng" dirty="0" err="1"/>
              <a:t>Siipyyn</a:t>
            </a:r>
            <a:r>
              <a:rPr lang="en-US" u="sng" dirty="0"/>
              <a:t> </a:t>
            </a:r>
            <a:r>
              <a:rPr lang="en-US" u="sng" dirty="0" err="1"/>
              <a:t>syntyneet</a:t>
            </a:r>
            <a:r>
              <a:rPr lang="en-US" u="sng" dirty="0"/>
              <a:t>: </a:t>
            </a:r>
          </a:p>
          <a:p>
            <a:r>
              <a:rPr lang="en-US" dirty="0"/>
              <a:t>1866 	74</a:t>
            </a:r>
          </a:p>
          <a:p>
            <a:r>
              <a:rPr lang="en-US" dirty="0"/>
              <a:t>1867		76</a:t>
            </a:r>
          </a:p>
          <a:p>
            <a:r>
              <a:rPr lang="en-US" dirty="0"/>
              <a:t>1868		38</a:t>
            </a:r>
          </a:p>
          <a:p>
            <a:r>
              <a:rPr lang="en-US" dirty="0"/>
              <a:t>1869		74</a:t>
            </a:r>
          </a:p>
        </p:txBody>
      </p:sp>
      <p:sp>
        <p:nvSpPr>
          <p:cNvPr id="16" name="Content Placeholder 4">
            <a:extLst>
              <a:ext uri="{FF2B5EF4-FFF2-40B4-BE49-F238E27FC236}">
                <a16:creationId xmlns:a16="http://schemas.microsoft.com/office/drawing/2014/main" id="{D873F46F-9F3B-95FD-998B-B72596FAF53E}"/>
              </a:ext>
            </a:extLst>
          </p:cNvPr>
          <p:cNvSpPr>
            <a:spLocks noGrp="1"/>
          </p:cNvSpPr>
          <p:nvPr>
            <p:ph sz="half" idx="2"/>
          </p:nvPr>
        </p:nvSpPr>
        <p:spPr>
          <a:xfrm>
            <a:off x="457200" y="3429000"/>
            <a:ext cx="3829050" cy="2972854"/>
          </a:xfrm>
        </p:spPr>
        <p:txBody>
          <a:bodyPr>
            <a:normAutofit/>
          </a:bodyPr>
          <a:lstStyle/>
          <a:p>
            <a:pPr marL="0" indent="0">
              <a:buNone/>
            </a:pPr>
            <a:r>
              <a:rPr lang="sv-SE" b="0" i="0" dirty="0">
                <a:effectLst/>
              </a:rPr>
              <a:t>”</a:t>
            </a:r>
            <a:r>
              <a:rPr lang="sv-SE" b="0" i="0" dirty="0">
                <a:solidFill>
                  <a:srgbClr val="000033"/>
                </a:solidFill>
                <a:effectLst/>
                <a:latin typeface="Times New Roman" panose="02020603050405020304" pitchFamily="18" charset="0"/>
              </a:rPr>
              <a:t>Missväxtåret 1867 resulterade också i missväxt beträffande barnantalet 1868. Sambandet är uppenbart: flera dödsfall bland unga kvinnor och säkert flera missfall på grund av hunger och sjukdom. Någon avsedd barnbegränsning var det knappast fråga om.</a:t>
            </a:r>
            <a:r>
              <a:rPr lang="sv-SE" dirty="0">
                <a:solidFill>
                  <a:srgbClr val="000033"/>
                </a:solidFill>
                <a:latin typeface="Times New Roman" panose="02020603050405020304" pitchFamily="18" charset="0"/>
              </a:rPr>
              <a:t>”</a:t>
            </a:r>
            <a:endParaRPr lang="en-US" dirty="0"/>
          </a:p>
        </p:txBody>
      </p:sp>
      <p:sp>
        <p:nvSpPr>
          <p:cNvPr id="23" name="Text Placeholder 5">
            <a:extLst>
              <a:ext uri="{FF2B5EF4-FFF2-40B4-BE49-F238E27FC236}">
                <a16:creationId xmlns:a16="http://schemas.microsoft.com/office/drawing/2014/main" id="{5F733400-1F04-B65F-8DFB-168E762EFE3E}"/>
              </a:ext>
            </a:extLst>
          </p:cNvPr>
          <p:cNvSpPr>
            <a:spLocks noGrp="1"/>
          </p:cNvSpPr>
          <p:nvPr>
            <p:ph type="body" sz="quarter" idx="3"/>
          </p:nvPr>
        </p:nvSpPr>
        <p:spPr>
          <a:xfrm>
            <a:off x="4645025" y="1844698"/>
            <a:ext cx="4041775" cy="852391"/>
          </a:xfrm>
        </p:spPr>
        <p:txBody>
          <a:bodyPr>
            <a:normAutofit fontScale="92500" lnSpcReduction="20000"/>
          </a:bodyPr>
          <a:lstStyle/>
          <a:p>
            <a:r>
              <a:rPr lang="sv-SE" b="0" i="0" dirty="0">
                <a:effectLst/>
              </a:rPr>
              <a:t>"Gränsmark. Släkt- och bygdekrönika från Sydösterbotten 2” (Vasa 1984)</a:t>
            </a:r>
            <a:endParaRPr lang="en-US" dirty="0"/>
          </a:p>
        </p:txBody>
      </p:sp>
      <p:pic>
        <p:nvPicPr>
          <p:cNvPr id="9" name="Picture 8" descr="A person wearing glasses and a suit&#10;&#10;Description automatically generated with medium confidence">
            <a:extLst>
              <a:ext uri="{FF2B5EF4-FFF2-40B4-BE49-F238E27FC236}">
                <a16:creationId xmlns:a16="http://schemas.microsoft.com/office/drawing/2014/main" id="{78C6C5A3-72AC-457B-81BF-CF3D8A0037A7}"/>
              </a:ext>
            </a:extLst>
          </p:cNvPr>
          <p:cNvPicPr>
            <a:picLocks noChangeAspect="1"/>
          </p:cNvPicPr>
          <p:nvPr/>
        </p:nvPicPr>
        <p:blipFill rotWithShape="1">
          <a:blip r:embed="rId2"/>
          <a:srcRect t="5127" r="-3" b="23374"/>
          <a:stretch/>
        </p:blipFill>
        <p:spPr>
          <a:xfrm>
            <a:off x="4645025" y="2697089"/>
            <a:ext cx="4041775" cy="3704765"/>
          </a:xfrm>
          <a:prstGeom prst="rect">
            <a:avLst/>
          </a:prstGeom>
          <a:noFill/>
        </p:spPr>
      </p:pic>
      <p:sp>
        <p:nvSpPr>
          <p:cNvPr id="6" name="Slide Number Placeholder 5">
            <a:extLst>
              <a:ext uri="{FF2B5EF4-FFF2-40B4-BE49-F238E27FC236}">
                <a16:creationId xmlns:a16="http://schemas.microsoft.com/office/drawing/2014/main" id="{9953C763-D438-4573-8B65-1F40CE52D181}"/>
              </a:ext>
            </a:extLst>
          </p:cNvPr>
          <p:cNvSpPr>
            <a:spLocks noGrp="1"/>
          </p:cNvSpPr>
          <p:nvPr>
            <p:ph type="sldNum" sz="quarter" idx="12"/>
          </p:nvPr>
        </p:nvSpPr>
        <p:spPr>
          <a:xfrm>
            <a:off x="8564975" y="6592625"/>
            <a:ext cx="454016" cy="180989"/>
          </a:xfrm>
        </p:spPr>
        <p:txBody>
          <a:bodyPr>
            <a:normAutofit/>
          </a:bodyPr>
          <a:lstStyle/>
          <a:p>
            <a:pPr>
              <a:lnSpc>
                <a:spcPct val="90000"/>
              </a:lnSpc>
              <a:spcAft>
                <a:spcPts val="600"/>
              </a:spcAft>
            </a:pPr>
            <a:fld id="{0FE3988A-0109-0B40-965D-9E0ED41EFEE4}" type="slidenum">
              <a:rPr lang="fi-FI" sz="600" smtClean="0"/>
              <a:pPr>
                <a:lnSpc>
                  <a:spcPct val="90000"/>
                </a:lnSpc>
                <a:spcAft>
                  <a:spcPts val="600"/>
                </a:spcAft>
              </a:pPr>
              <a:t>19</a:t>
            </a:fld>
            <a:endParaRPr lang="fi-FI" sz="600"/>
          </a:p>
        </p:txBody>
      </p:sp>
      <p:sp>
        <p:nvSpPr>
          <p:cNvPr id="7" name="Date Placeholder 6">
            <a:extLst>
              <a:ext uri="{FF2B5EF4-FFF2-40B4-BE49-F238E27FC236}">
                <a16:creationId xmlns:a16="http://schemas.microsoft.com/office/drawing/2014/main" id="{3C20C5C6-5931-47BB-A4E2-82F0EEBE2AB0}"/>
              </a:ext>
            </a:extLst>
          </p:cNvPr>
          <p:cNvSpPr>
            <a:spLocks noGrp="1"/>
          </p:cNvSpPr>
          <p:nvPr>
            <p:ph type="dt" sz="half" idx="10"/>
          </p:nvPr>
        </p:nvSpPr>
        <p:spPr>
          <a:xfrm>
            <a:off x="7617453" y="6592625"/>
            <a:ext cx="831227" cy="180989"/>
          </a:xfrm>
        </p:spPr>
        <p:txBody>
          <a:bodyPr>
            <a:normAutofit/>
          </a:bodyPr>
          <a:lstStyle/>
          <a:p>
            <a:pPr>
              <a:lnSpc>
                <a:spcPct val="90000"/>
              </a:lnSpc>
              <a:spcAft>
                <a:spcPts val="600"/>
              </a:spcAft>
            </a:pPr>
            <a:fld id="{226E5785-7056-6940-8594-7ED6FA4BE640}" type="datetime1">
              <a:rPr lang="fi-FI" sz="600" smtClean="0"/>
              <a:pPr>
                <a:lnSpc>
                  <a:spcPct val="90000"/>
                </a:lnSpc>
                <a:spcAft>
                  <a:spcPts val="600"/>
                </a:spcAft>
              </a:pPr>
              <a:t>6.2.2023</a:t>
            </a:fld>
            <a:endParaRPr lang="fi-FI" sz="600"/>
          </a:p>
        </p:txBody>
      </p:sp>
    </p:spTree>
    <p:extLst>
      <p:ext uri="{BB962C8B-B14F-4D97-AF65-F5344CB8AC3E}">
        <p14:creationId xmlns:p14="http://schemas.microsoft.com/office/powerpoint/2010/main" val="3686474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CD77ADB-A76F-45B4-9C3B-383A9127DCBA}"/>
              </a:ext>
            </a:extLst>
          </p:cNvPr>
          <p:cNvSpPr>
            <a:spLocks noGrp="1"/>
          </p:cNvSpPr>
          <p:nvPr>
            <p:ph type="ftr" sz="quarter" idx="11"/>
          </p:nvPr>
        </p:nvSpPr>
        <p:spPr/>
        <p:txBody>
          <a:bodyPr/>
          <a:lstStyle/>
          <a:p>
            <a:r>
              <a:rPr lang="fi-FI" b="1">
                <a:solidFill>
                  <a:schemeClr val="accent1"/>
                </a:solidFill>
              </a:rPr>
              <a:t>JYU. </a:t>
            </a:r>
            <a:r>
              <a:rPr lang="fi-FI" b="1"/>
              <a:t>Since 1863.</a:t>
            </a:r>
            <a:endParaRPr lang="fi-FI" b="1" dirty="0"/>
          </a:p>
        </p:txBody>
      </p:sp>
      <p:sp>
        <p:nvSpPr>
          <p:cNvPr id="3" name="Slide Number Placeholder 2">
            <a:extLst>
              <a:ext uri="{FF2B5EF4-FFF2-40B4-BE49-F238E27FC236}">
                <a16:creationId xmlns:a16="http://schemas.microsoft.com/office/drawing/2014/main" id="{D6B3F974-61F2-44C6-B971-CF01C30A3293}"/>
              </a:ext>
            </a:extLst>
          </p:cNvPr>
          <p:cNvSpPr>
            <a:spLocks noGrp="1"/>
          </p:cNvSpPr>
          <p:nvPr>
            <p:ph type="sldNum" sz="quarter" idx="12"/>
          </p:nvPr>
        </p:nvSpPr>
        <p:spPr/>
        <p:txBody>
          <a:bodyPr/>
          <a:lstStyle/>
          <a:p>
            <a:fld id="{0FE3988A-0109-0B40-965D-9E0ED41EFEE4}" type="slidenum">
              <a:rPr lang="fi-FI" smtClean="0"/>
              <a:pPr/>
              <a:t>2</a:t>
            </a:fld>
            <a:endParaRPr lang="fi-FI" dirty="0"/>
          </a:p>
        </p:txBody>
      </p:sp>
      <p:sp>
        <p:nvSpPr>
          <p:cNvPr id="4" name="Title 3">
            <a:extLst>
              <a:ext uri="{FF2B5EF4-FFF2-40B4-BE49-F238E27FC236}">
                <a16:creationId xmlns:a16="http://schemas.microsoft.com/office/drawing/2014/main" id="{F45AC84D-F107-4457-8DBB-4FB0BB6F2744}"/>
              </a:ext>
            </a:extLst>
          </p:cNvPr>
          <p:cNvSpPr>
            <a:spLocks noGrp="1"/>
          </p:cNvSpPr>
          <p:nvPr>
            <p:ph type="title"/>
          </p:nvPr>
        </p:nvSpPr>
        <p:spPr/>
        <p:txBody>
          <a:bodyPr/>
          <a:lstStyle/>
          <a:p>
            <a:r>
              <a:rPr lang="fi-FI" dirty="0"/>
              <a:t>Mitä ihmettä?</a:t>
            </a:r>
            <a:endParaRPr lang="de-DE" dirty="0"/>
          </a:p>
        </p:txBody>
      </p:sp>
      <p:sp>
        <p:nvSpPr>
          <p:cNvPr id="5" name="Content Placeholder 4">
            <a:extLst>
              <a:ext uri="{FF2B5EF4-FFF2-40B4-BE49-F238E27FC236}">
                <a16:creationId xmlns:a16="http://schemas.microsoft.com/office/drawing/2014/main" id="{A8C03008-E779-4538-94AA-1E2D51527A40}"/>
              </a:ext>
            </a:extLst>
          </p:cNvPr>
          <p:cNvSpPr>
            <a:spLocks noGrp="1"/>
          </p:cNvSpPr>
          <p:nvPr>
            <p:ph idx="1"/>
          </p:nvPr>
        </p:nvSpPr>
        <p:spPr/>
        <p:txBody>
          <a:bodyPr>
            <a:normAutofit fontScale="85000" lnSpcReduction="10000"/>
          </a:bodyPr>
          <a:lstStyle/>
          <a:p>
            <a:r>
              <a:rPr lang="fi-FI" dirty="0"/>
              <a:t>Vuosituhannen vaihtuessa Suomessa oltiin huolestuneita syntyvyyden alhaisuudesta ja verrattiin lukuja nälkävuoden 1868 synnytysmääriin, jälkimmäistä mitenkään kommentoiden.</a:t>
            </a:r>
          </a:p>
          <a:p>
            <a:r>
              <a:rPr lang="de-DE" dirty="0" err="1"/>
              <a:t>Tuolloin</a:t>
            </a:r>
            <a:r>
              <a:rPr lang="de-DE" dirty="0"/>
              <a:t> </a:t>
            </a:r>
            <a:r>
              <a:rPr lang="de-DE" dirty="0" err="1"/>
              <a:t>Suomessa</a:t>
            </a:r>
            <a:r>
              <a:rPr lang="de-DE" dirty="0"/>
              <a:t> </a:t>
            </a:r>
            <a:r>
              <a:rPr lang="de-DE" dirty="0" err="1"/>
              <a:t>syntyi</a:t>
            </a:r>
            <a:r>
              <a:rPr lang="de-DE" dirty="0"/>
              <a:t> </a:t>
            </a:r>
            <a:r>
              <a:rPr lang="de-DE" dirty="0" err="1"/>
              <a:t>elävänä</a:t>
            </a:r>
            <a:r>
              <a:rPr lang="de-DE" dirty="0"/>
              <a:t> 44 000 </a:t>
            </a:r>
            <a:r>
              <a:rPr lang="de-DE" dirty="0" err="1"/>
              <a:t>lasta</a:t>
            </a:r>
            <a:r>
              <a:rPr lang="de-DE" dirty="0"/>
              <a:t> </a:t>
            </a:r>
            <a:r>
              <a:rPr lang="de-DE" dirty="0" err="1"/>
              <a:t>eli</a:t>
            </a:r>
            <a:r>
              <a:rPr lang="de-DE" dirty="0"/>
              <a:t> 20 000 </a:t>
            </a:r>
            <a:r>
              <a:rPr lang="de-DE" dirty="0" err="1"/>
              <a:t>vähemmän</a:t>
            </a:r>
            <a:r>
              <a:rPr lang="de-DE" dirty="0"/>
              <a:t> </a:t>
            </a:r>
            <a:r>
              <a:rPr lang="de-DE" dirty="0" err="1"/>
              <a:t>kuin</a:t>
            </a:r>
            <a:r>
              <a:rPr lang="de-DE" dirty="0"/>
              <a:t> </a:t>
            </a:r>
            <a:r>
              <a:rPr lang="de-DE" dirty="0" err="1"/>
              <a:t>normaalisti</a:t>
            </a:r>
            <a:r>
              <a:rPr lang="de-DE" dirty="0"/>
              <a:t> (2/3 </a:t>
            </a:r>
            <a:r>
              <a:rPr lang="de-DE" dirty="0" err="1"/>
              <a:t>normaalista</a:t>
            </a:r>
            <a:r>
              <a:rPr lang="de-DE" dirty="0"/>
              <a:t>), </a:t>
            </a:r>
            <a:r>
              <a:rPr lang="de-DE" dirty="0" err="1"/>
              <a:t>paikoitellen</a:t>
            </a:r>
            <a:r>
              <a:rPr lang="de-DE" dirty="0"/>
              <a:t> </a:t>
            </a:r>
            <a:r>
              <a:rPr lang="de-DE" dirty="0" err="1"/>
              <a:t>paljon</a:t>
            </a:r>
            <a:r>
              <a:rPr lang="de-DE" dirty="0"/>
              <a:t>, </a:t>
            </a:r>
            <a:r>
              <a:rPr lang="de-DE" dirty="0" err="1"/>
              <a:t>paljon</a:t>
            </a:r>
            <a:r>
              <a:rPr lang="de-DE" dirty="0"/>
              <a:t> </a:t>
            </a:r>
            <a:r>
              <a:rPr lang="de-DE" dirty="0" err="1"/>
              <a:t>enemmän</a:t>
            </a:r>
            <a:r>
              <a:rPr lang="de-DE" dirty="0"/>
              <a:t>.</a:t>
            </a:r>
          </a:p>
          <a:p>
            <a:r>
              <a:rPr lang="de-DE" dirty="0" err="1"/>
              <a:t>Vertailu</a:t>
            </a:r>
            <a:r>
              <a:rPr lang="de-DE" dirty="0"/>
              <a:t> on </a:t>
            </a:r>
            <a:r>
              <a:rPr lang="de-DE" dirty="0" err="1"/>
              <a:t>ontuva</a:t>
            </a:r>
            <a:r>
              <a:rPr lang="de-DE" dirty="0"/>
              <a:t>, </a:t>
            </a:r>
            <a:r>
              <a:rPr lang="de-DE" dirty="0" err="1"/>
              <a:t>koska</a:t>
            </a:r>
            <a:r>
              <a:rPr lang="de-DE" dirty="0"/>
              <a:t> </a:t>
            </a:r>
            <a:r>
              <a:rPr lang="de-DE" dirty="0" err="1"/>
              <a:t>Suomessa</a:t>
            </a:r>
            <a:r>
              <a:rPr lang="de-DE" dirty="0"/>
              <a:t> </a:t>
            </a:r>
            <a:r>
              <a:rPr lang="de-DE" dirty="0" err="1"/>
              <a:t>elettiin</a:t>
            </a:r>
            <a:r>
              <a:rPr lang="de-DE" dirty="0"/>
              <a:t> 1868 </a:t>
            </a:r>
            <a:r>
              <a:rPr lang="de-DE" dirty="0" err="1"/>
              <a:t>läntisen</a:t>
            </a:r>
            <a:r>
              <a:rPr lang="de-DE" dirty="0"/>
              <a:t> </a:t>
            </a:r>
            <a:r>
              <a:rPr lang="de-DE" dirty="0" err="1"/>
              <a:t>Euroopan</a:t>
            </a:r>
            <a:r>
              <a:rPr lang="de-DE" dirty="0"/>
              <a:t> </a:t>
            </a:r>
            <a:r>
              <a:rPr lang="de-DE" dirty="0" err="1"/>
              <a:t>viimeisintä</a:t>
            </a:r>
            <a:r>
              <a:rPr lang="de-DE" dirty="0"/>
              <a:t> </a:t>
            </a:r>
            <a:r>
              <a:rPr lang="de-DE" dirty="0" err="1"/>
              <a:t>rauhanaikaista</a:t>
            </a:r>
            <a:r>
              <a:rPr lang="de-DE" dirty="0"/>
              <a:t> </a:t>
            </a:r>
            <a:r>
              <a:rPr lang="de-DE" dirty="0" err="1"/>
              <a:t>nälkäkriisiä</a:t>
            </a:r>
            <a:r>
              <a:rPr lang="de-DE" dirty="0"/>
              <a:t>.</a:t>
            </a:r>
          </a:p>
        </p:txBody>
      </p:sp>
      <p:sp>
        <p:nvSpPr>
          <p:cNvPr id="6" name="Date Placeholder 5">
            <a:extLst>
              <a:ext uri="{FF2B5EF4-FFF2-40B4-BE49-F238E27FC236}">
                <a16:creationId xmlns:a16="http://schemas.microsoft.com/office/drawing/2014/main" id="{C14A3912-F05E-4D83-BE16-4CBE55B52F30}"/>
              </a:ext>
            </a:extLst>
          </p:cNvPr>
          <p:cNvSpPr>
            <a:spLocks noGrp="1"/>
          </p:cNvSpPr>
          <p:nvPr>
            <p:ph type="dt" sz="half" idx="10"/>
          </p:nvPr>
        </p:nvSpPr>
        <p:spPr/>
        <p:txBody>
          <a:bodyPr/>
          <a:lstStyle/>
          <a:p>
            <a:fld id="{F9D46576-D913-A841-B054-014875DAA31A}" type="datetime1">
              <a:rPr lang="fi-FI" smtClean="0"/>
              <a:t>6.2.2023</a:t>
            </a:fld>
            <a:endParaRPr lang="fi-FI" dirty="0"/>
          </a:p>
        </p:txBody>
      </p:sp>
    </p:spTree>
    <p:extLst>
      <p:ext uri="{BB962C8B-B14F-4D97-AF65-F5344CB8AC3E}">
        <p14:creationId xmlns:p14="http://schemas.microsoft.com/office/powerpoint/2010/main" val="1710819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30C9A74-265E-4BCE-9F9D-4B90D4DDC164}"/>
              </a:ext>
            </a:extLst>
          </p:cNvPr>
          <p:cNvSpPr>
            <a:spLocks noGrp="1"/>
          </p:cNvSpPr>
          <p:nvPr>
            <p:ph type="ftr" sz="quarter" idx="11"/>
          </p:nvPr>
        </p:nvSpPr>
        <p:spPr/>
        <p:txBody>
          <a:bodyPr/>
          <a:lstStyle/>
          <a:p>
            <a:r>
              <a:rPr lang="fi-FI" b="1">
                <a:solidFill>
                  <a:schemeClr val="accent1"/>
                </a:solidFill>
              </a:rPr>
              <a:t>JYU. </a:t>
            </a:r>
            <a:r>
              <a:rPr lang="fi-FI" b="1"/>
              <a:t>Since 1863.</a:t>
            </a:r>
            <a:endParaRPr lang="fi-FI" b="1" dirty="0"/>
          </a:p>
        </p:txBody>
      </p:sp>
      <p:sp>
        <p:nvSpPr>
          <p:cNvPr id="3" name="Title 2">
            <a:extLst>
              <a:ext uri="{FF2B5EF4-FFF2-40B4-BE49-F238E27FC236}">
                <a16:creationId xmlns:a16="http://schemas.microsoft.com/office/drawing/2014/main" id="{F7F31C43-A264-4EE1-8DB5-912E1EC53CAE}"/>
              </a:ext>
            </a:extLst>
          </p:cNvPr>
          <p:cNvSpPr>
            <a:spLocks noGrp="1"/>
          </p:cNvSpPr>
          <p:nvPr>
            <p:ph type="title"/>
          </p:nvPr>
        </p:nvSpPr>
        <p:spPr/>
        <p:txBody>
          <a:bodyPr/>
          <a:lstStyle/>
          <a:p>
            <a:r>
              <a:rPr lang="fi-FI" dirty="0"/>
              <a:t>Elävänä syntyneet 1749-2018</a:t>
            </a:r>
            <a:endParaRPr lang="de-DE" dirty="0"/>
          </a:p>
        </p:txBody>
      </p:sp>
      <p:sp>
        <p:nvSpPr>
          <p:cNvPr id="4" name="Slide Number Placeholder 3">
            <a:extLst>
              <a:ext uri="{FF2B5EF4-FFF2-40B4-BE49-F238E27FC236}">
                <a16:creationId xmlns:a16="http://schemas.microsoft.com/office/drawing/2014/main" id="{AE177C55-A9E9-4930-8924-CDD244693DCA}"/>
              </a:ext>
            </a:extLst>
          </p:cNvPr>
          <p:cNvSpPr>
            <a:spLocks noGrp="1"/>
          </p:cNvSpPr>
          <p:nvPr>
            <p:ph type="sldNum" sz="quarter" idx="4"/>
          </p:nvPr>
        </p:nvSpPr>
        <p:spPr/>
        <p:txBody>
          <a:bodyPr/>
          <a:lstStyle/>
          <a:p>
            <a:fld id="{0FE3988A-0109-0B40-965D-9E0ED41EFEE4}" type="slidenum">
              <a:rPr lang="fi-FI" smtClean="0"/>
              <a:pPr/>
              <a:t>20</a:t>
            </a:fld>
            <a:endParaRPr lang="fi-FI" dirty="0"/>
          </a:p>
        </p:txBody>
      </p:sp>
      <p:sp>
        <p:nvSpPr>
          <p:cNvPr id="5" name="Date Placeholder 4">
            <a:extLst>
              <a:ext uri="{FF2B5EF4-FFF2-40B4-BE49-F238E27FC236}">
                <a16:creationId xmlns:a16="http://schemas.microsoft.com/office/drawing/2014/main" id="{607A1C74-CD8A-46BD-9D1A-84243E1BDA95}"/>
              </a:ext>
            </a:extLst>
          </p:cNvPr>
          <p:cNvSpPr>
            <a:spLocks noGrp="1"/>
          </p:cNvSpPr>
          <p:nvPr>
            <p:ph type="dt" sz="half" idx="10"/>
          </p:nvPr>
        </p:nvSpPr>
        <p:spPr/>
        <p:txBody>
          <a:bodyPr/>
          <a:lstStyle/>
          <a:p>
            <a:fld id="{E08EE7EB-9CF6-FA43-A603-2C39D04C89C9}" type="datetime1">
              <a:rPr lang="fi-FI" smtClean="0"/>
              <a:t>6.2.2023</a:t>
            </a:fld>
            <a:endParaRPr lang="fi-FI" dirty="0"/>
          </a:p>
        </p:txBody>
      </p:sp>
      <p:pic>
        <p:nvPicPr>
          <p:cNvPr id="7" name="Picture 6">
            <a:extLst>
              <a:ext uri="{FF2B5EF4-FFF2-40B4-BE49-F238E27FC236}">
                <a16:creationId xmlns:a16="http://schemas.microsoft.com/office/drawing/2014/main" id="{E5ED04B6-25C1-4A24-90FC-4AABCC857B86}"/>
              </a:ext>
            </a:extLst>
          </p:cNvPr>
          <p:cNvPicPr>
            <a:picLocks noChangeAspect="1"/>
          </p:cNvPicPr>
          <p:nvPr/>
        </p:nvPicPr>
        <p:blipFill>
          <a:blip r:embed="rId2"/>
          <a:stretch>
            <a:fillRect/>
          </a:stretch>
        </p:blipFill>
        <p:spPr>
          <a:xfrm>
            <a:off x="28957" y="1767406"/>
            <a:ext cx="9144000" cy="4715302"/>
          </a:xfrm>
          <a:prstGeom prst="rect">
            <a:avLst/>
          </a:prstGeom>
        </p:spPr>
      </p:pic>
    </p:spTree>
    <p:extLst>
      <p:ext uri="{BB962C8B-B14F-4D97-AF65-F5344CB8AC3E}">
        <p14:creationId xmlns:p14="http://schemas.microsoft.com/office/powerpoint/2010/main" val="2164588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Kaavio 1"/>
          <p:cNvGraphicFramePr>
            <a:graphicFrameLocks/>
          </p:cNvGraphicFramePr>
          <p:nvPr/>
        </p:nvGraphicFramePr>
        <p:xfrm>
          <a:off x="395536" y="692696"/>
          <a:ext cx="8028384" cy="56166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64102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Kaavio 3"/>
          <p:cNvGraphicFramePr>
            <a:graphicFrameLocks/>
          </p:cNvGraphicFramePr>
          <p:nvPr/>
        </p:nvGraphicFramePr>
        <p:xfrm>
          <a:off x="0" y="0"/>
          <a:ext cx="9144000" cy="65973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33540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Kaavio 8"/>
          <p:cNvGraphicFramePr>
            <a:graphicFrameLocks/>
          </p:cNvGraphicFramePr>
          <p:nvPr/>
        </p:nvGraphicFramePr>
        <p:xfrm>
          <a:off x="251520" y="188640"/>
          <a:ext cx="8208912" cy="61206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76063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ulukko 1"/>
          <p:cNvGraphicFramePr>
            <a:graphicFrameLocks noGrp="1"/>
          </p:cNvGraphicFramePr>
          <p:nvPr/>
        </p:nvGraphicFramePr>
        <p:xfrm>
          <a:off x="1524000" y="620692"/>
          <a:ext cx="4632176" cy="5760720"/>
        </p:xfrm>
        <a:graphic>
          <a:graphicData uri="http://schemas.openxmlformats.org/drawingml/2006/table">
            <a:tbl>
              <a:tblPr firstRow="1" bandRow="1">
                <a:tableStyleId>{5C22544A-7EE6-4342-B048-85BDC9FD1C3A}</a:tableStyleId>
              </a:tblPr>
              <a:tblGrid>
                <a:gridCol w="743744">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936104">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tblGrid>
              <a:tr h="423264">
                <a:tc gridSpan="5">
                  <a:txBody>
                    <a:bodyPr/>
                    <a:lstStyle/>
                    <a:p>
                      <a:r>
                        <a:rPr lang="fi-FI" dirty="0"/>
                        <a:t>Kuoleman kautta purkautuneita</a:t>
                      </a:r>
                      <a:r>
                        <a:rPr lang="fi-FI" baseline="0" dirty="0"/>
                        <a:t> avioliittoja</a:t>
                      </a:r>
                      <a:endParaRPr lang="fi-FI" dirty="0"/>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extLst>
                  <a:ext uri="{0D108BD9-81ED-4DB2-BD59-A6C34878D82A}">
                    <a16:rowId xmlns:a16="http://schemas.microsoft.com/office/drawing/2014/main" val="10000"/>
                  </a:ext>
                </a:extLst>
              </a:tr>
              <a:tr h="417466">
                <a:tc>
                  <a:txBody>
                    <a:bodyPr/>
                    <a:lstStyle/>
                    <a:p>
                      <a:r>
                        <a:rPr lang="fi-FI" dirty="0"/>
                        <a:t>Vuosi</a:t>
                      </a:r>
                    </a:p>
                  </a:txBody>
                  <a:tcPr/>
                </a:tc>
                <a:tc>
                  <a:txBody>
                    <a:bodyPr/>
                    <a:lstStyle/>
                    <a:p>
                      <a:r>
                        <a:rPr lang="fi-FI" dirty="0"/>
                        <a:t>Uusia</a:t>
                      </a:r>
                    </a:p>
                    <a:p>
                      <a:r>
                        <a:rPr lang="fi-FI" dirty="0" err="1"/>
                        <a:t>Aviol</a:t>
                      </a:r>
                      <a:r>
                        <a:rPr lang="fi-FI" dirty="0"/>
                        <a:t>.</a:t>
                      </a:r>
                    </a:p>
                  </a:txBody>
                  <a:tcPr/>
                </a:tc>
                <a:tc>
                  <a:txBody>
                    <a:bodyPr/>
                    <a:lstStyle/>
                    <a:p>
                      <a:r>
                        <a:rPr lang="fi-FI" dirty="0"/>
                        <a:t>Mies </a:t>
                      </a:r>
                    </a:p>
                    <a:p>
                      <a:r>
                        <a:rPr lang="fi-FI" dirty="0"/>
                        <a:t>kuollut</a:t>
                      </a:r>
                    </a:p>
                  </a:txBody>
                  <a:tcPr/>
                </a:tc>
                <a:tc>
                  <a:txBody>
                    <a:bodyPr/>
                    <a:lstStyle/>
                    <a:p>
                      <a:r>
                        <a:rPr lang="fi-FI" dirty="0"/>
                        <a:t>Nainen</a:t>
                      </a:r>
                    </a:p>
                    <a:p>
                      <a:r>
                        <a:rPr lang="fi-FI" dirty="0"/>
                        <a:t>kuollut</a:t>
                      </a:r>
                    </a:p>
                  </a:txBody>
                  <a:tcPr/>
                </a:tc>
                <a:tc>
                  <a:txBody>
                    <a:bodyPr/>
                    <a:lstStyle/>
                    <a:p>
                      <a:r>
                        <a:rPr lang="fi-FI" dirty="0" err="1"/>
                        <a:t>Yht</a:t>
                      </a:r>
                      <a:endParaRPr lang="fi-FI" dirty="0"/>
                    </a:p>
                  </a:txBody>
                  <a:tcPr/>
                </a:tc>
                <a:extLst>
                  <a:ext uri="{0D108BD9-81ED-4DB2-BD59-A6C34878D82A}">
                    <a16:rowId xmlns:a16="http://schemas.microsoft.com/office/drawing/2014/main" val="10001"/>
                  </a:ext>
                </a:extLst>
              </a:tr>
              <a:tr h="417466">
                <a:tc>
                  <a:txBody>
                    <a:bodyPr/>
                    <a:lstStyle/>
                    <a:p>
                      <a:r>
                        <a:rPr lang="fi-FI" dirty="0"/>
                        <a:t>1859</a:t>
                      </a:r>
                    </a:p>
                    <a:p>
                      <a:r>
                        <a:rPr lang="fi-FI" dirty="0"/>
                        <a:t>1860</a:t>
                      </a:r>
                    </a:p>
                    <a:p>
                      <a:r>
                        <a:rPr lang="fi-FI" dirty="0"/>
                        <a:t>1861</a:t>
                      </a:r>
                    </a:p>
                    <a:p>
                      <a:r>
                        <a:rPr lang="fi-FI" dirty="0"/>
                        <a:t>1862</a:t>
                      </a:r>
                    </a:p>
                    <a:p>
                      <a:r>
                        <a:rPr lang="fi-FI" dirty="0"/>
                        <a:t>1863</a:t>
                      </a:r>
                    </a:p>
                    <a:p>
                      <a:r>
                        <a:rPr lang="fi-FI" dirty="0"/>
                        <a:t>1864</a:t>
                      </a:r>
                    </a:p>
                    <a:p>
                      <a:r>
                        <a:rPr lang="fi-FI" dirty="0"/>
                        <a:t>1865</a:t>
                      </a:r>
                    </a:p>
                    <a:p>
                      <a:r>
                        <a:rPr lang="fi-FI" dirty="0"/>
                        <a:t>1866</a:t>
                      </a:r>
                    </a:p>
                    <a:p>
                      <a:r>
                        <a:rPr lang="fi-FI" dirty="0"/>
                        <a:t>1867</a:t>
                      </a:r>
                    </a:p>
                    <a:p>
                      <a:r>
                        <a:rPr lang="fi-FI" dirty="0"/>
                        <a:t>1868</a:t>
                      </a:r>
                    </a:p>
                    <a:p>
                      <a:r>
                        <a:rPr lang="fi-FI" dirty="0"/>
                        <a:t>1869</a:t>
                      </a:r>
                    </a:p>
                    <a:p>
                      <a:r>
                        <a:rPr lang="fi-FI" dirty="0"/>
                        <a:t>1870</a:t>
                      </a:r>
                    </a:p>
                    <a:p>
                      <a:r>
                        <a:rPr lang="fi-FI" dirty="0"/>
                        <a:t>1871</a:t>
                      </a:r>
                    </a:p>
                    <a:p>
                      <a:r>
                        <a:rPr lang="fi-FI" dirty="0"/>
                        <a:t>1872</a:t>
                      </a:r>
                    </a:p>
                    <a:p>
                      <a:r>
                        <a:rPr lang="fi-FI" dirty="0"/>
                        <a:t>1873</a:t>
                      </a:r>
                    </a:p>
                    <a:p>
                      <a:r>
                        <a:rPr lang="fi-FI" dirty="0"/>
                        <a:t>1874</a:t>
                      </a:r>
                    </a:p>
                  </a:txBody>
                  <a:tcPr/>
                </a:tc>
                <a:tc>
                  <a:txBody>
                    <a:bodyPr/>
                    <a:lstStyle/>
                    <a:p>
                      <a:pPr algn="r"/>
                      <a:r>
                        <a:rPr lang="fi-FI" sz="1800" b="0" i="0" u="none" strike="noStrike" kern="1200" baseline="0" dirty="0">
                          <a:solidFill>
                            <a:schemeClr val="dk1"/>
                          </a:solidFill>
                          <a:latin typeface="+mn-lt"/>
                          <a:ea typeface="+mn-ea"/>
                          <a:cs typeface="+mn-cs"/>
                        </a:rPr>
                        <a:t>13,352</a:t>
                      </a:r>
                    </a:p>
                    <a:p>
                      <a:pPr algn="r"/>
                      <a:r>
                        <a:rPr lang="fi-FI" sz="1800" b="0" i="0" u="none" strike="noStrike" kern="1200" baseline="0" dirty="0">
                          <a:solidFill>
                            <a:schemeClr val="dk1"/>
                          </a:solidFill>
                          <a:latin typeface="+mn-lt"/>
                          <a:ea typeface="+mn-ea"/>
                          <a:cs typeface="+mn-cs"/>
                        </a:rPr>
                        <a:t>15,052</a:t>
                      </a:r>
                    </a:p>
                    <a:p>
                      <a:pPr algn="r"/>
                      <a:r>
                        <a:rPr lang="fi-FI" sz="1800" b="0" i="0" u="none" strike="noStrike" kern="1200" baseline="0" dirty="0">
                          <a:solidFill>
                            <a:schemeClr val="dk1"/>
                          </a:solidFill>
                          <a:latin typeface="+mn-lt"/>
                          <a:ea typeface="+mn-ea"/>
                          <a:cs typeface="+mn-cs"/>
                        </a:rPr>
                        <a:t>15,067</a:t>
                      </a:r>
                    </a:p>
                    <a:p>
                      <a:pPr algn="r"/>
                      <a:r>
                        <a:rPr lang="fi-FI" sz="1800" b="0" i="0" u="none" strike="noStrike" kern="1200" baseline="0" dirty="0">
                          <a:solidFill>
                            <a:schemeClr val="dk1"/>
                          </a:solidFill>
                          <a:latin typeface="+mn-lt"/>
                          <a:ea typeface="+mn-ea"/>
                          <a:cs typeface="+mn-cs"/>
                        </a:rPr>
                        <a:t>13,673</a:t>
                      </a:r>
                    </a:p>
                    <a:p>
                      <a:pPr algn="r"/>
                      <a:r>
                        <a:rPr lang="fi-FI" sz="1800" b="0" i="0" u="none" strike="noStrike" kern="1200" baseline="0" dirty="0">
                          <a:solidFill>
                            <a:schemeClr val="dk1"/>
                          </a:solidFill>
                          <a:latin typeface="+mn-lt"/>
                          <a:ea typeface="+mn-ea"/>
                          <a:cs typeface="+mn-cs"/>
                        </a:rPr>
                        <a:t>12,779</a:t>
                      </a:r>
                    </a:p>
                    <a:p>
                      <a:pPr algn="r"/>
                      <a:r>
                        <a:rPr lang="fi-FI" sz="1800" b="0" i="0" u="none" strike="noStrike" kern="1200" baseline="0" dirty="0">
                          <a:solidFill>
                            <a:schemeClr val="dk1"/>
                          </a:solidFill>
                          <a:latin typeface="+mn-lt"/>
                          <a:ea typeface="+mn-ea"/>
                          <a:cs typeface="+mn-cs"/>
                        </a:rPr>
                        <a:t>13,691</a:t>
                      </a:r>
                    </a:p>
                    <a:p>
                      <a:pPr algn="r"/>
                      <a:r>
                        <a:rPr lang="fi-FI" sz="1800" b="0" i="0" u="none" strike="noStrike" kern="1200" baseline="0" dirty="0">
                          <a:solidFill>
                            <a:schemeClr val="dk1"/>
                          </a:solidFill>
                          <a:latin typeface="+mn-lt"/>
                          <a:ea typeface="+mn-ea"/>
                          <a:cs typeface="+mn-cs"/>
                        </a:rPr>
                        <a:t>12,790</a:t>
                      </a:r>
                    </a:p>
                    <a:p>
                      <a:pPr algn="r"/>
                      <a:r>
                        <a:rPr lang="fi-FI" sz="1800" b="0" i="0" u="none" strike="noStrike" kern="1200" baseline="0" dirty="0">
                          <a:solidFill>
                            <a:schemeClr val="dk1"/>
                          </a:solidFill>
                          <a:latin typeface="+mn-lt"/>
                          <a:ea typeface="+mn-ea"/>
                          <a:cs typeface="+mn-cs"/>
                        </a:rPr>
                        <a:t>11,140</a:t>
                      </a:r>
                    </a:p>
                    <a:p>
                      <a:pPr algn="r"/>
                      <a:r>
                        <a:rPr lang="fi-FI" sz="1800" b="0" i="0" u="none" strike="noStrike" kern="1200" baseline="0" dirty="0">
                          <a:solidFill>
                            <a:schemeClr val="dk1"/>
                          </a:solidFill>
                          <a:latin typeface="+mn-lt"/>
                          <a:ea typeface="+mn-ea"/>
                          <a:cs typeface="+mn-cs"/>
                        </a:rPr>
                        <a:t>11,732</a:t>
                      </a:r>
                    </a:p>
                    <a:p>
                      <a:pPr algn="r"/>
                      <a:r>
                        <a:rPr lang="fi-FI" sz="1800" b="0" i="0" u="none" strike="noStrike" kern="1200" baseline="0" dirty="0">
                          <a:solidFill>
                            <a:schemeClr val="dk1"/>
                          </a:solidFill>
                          <a:latin typeface="+mn-lt"/>
                          <a:ea typeface="+mn-ea"/>
                          <a:cs typeface="+mn-cs"/>
                        </a:rPr>
                        <a:t>10,121</a:t>
                      </a:r>
                    </a:p>
                    <a:p>
                      <a:pPr algn="r"/>
                      <a:r>
                        <a:rPr lang="fi-FI" sz="1800" b="0" i="0" u="none" strike="noStrike" kern="1200" baseline="0" dirty="0">
                          <a:solidFill>
                            <a:schemeClr val="dk1"/>
                          </a:solidFill>
                          <a:latin typeface="+mn-lt"/>
                          <a:ea typeface="+mn-ea"/>
                          <a:cs typeface="+mn-cs"/>
                        </a:rPr>
                        <a:t>17,238</a:t>
                      </a:r>
                    </a:p>
                    <a:p>
                      <a:pPr algn="r"/>
                      <a:r>
                        <a:rPr lang="fi-FI" sz="1800" b="0" i="0" u="none" strike="noStrike" kern="1200" baseline="0" dirty="0">
                          <a:solidFill>
                            <a:schemeClr val="dk1"/>
                          </a:solidFill>
                          <a:latin typeface="+mn-lt"/>
                          <a:ea typeface="+mn-ea"/>
                          <a:cs typeface="+mn-cs"/>
                        </a:rPr>
                        <a:t>17,917</a:t>
                      </a:r>
                    </a:p>
                    <a:p>
                      <a:pPr algn="r"/>
                      <a:r>
                        <a:rPr lang="fi-FI" sz="1800" b="0" i="0" u="none" strike="noStrike" kern="1200" baseline="0" dirty="0">
                          <a:solidFill>
                            <a:schemeClr val="dk1"/>
                          </a:solidFill>
                          <a:latin typeface="+mn-lt"/>
                          <a:ea typeface="+mn-ea"/>
                          <a:cs typeface="+mn-cs"/>
                        </a:rPr>
                        <a:t>17,318</a:t>
                      </a:r>
                    </a:p>
                    <a:p>
                      <a:pPr algn="r"/>
                      <a:r>
                        <a:rPr lang="fi-FI" sz="1800" b="0" i="0" u="none" strike="noStrike" kern="1200" baseline="0" dirty="0">
                          <a:solidFill>
                            <a:schemeClr val="dk1"/>
                          </a:solidFill>
                          <a:latin typeface="+mn-lt"/>
                          <a:ea typeface="+mn-ea"/>
                          <a:cs typeface="+mn-cs"/>
                        </a:rPr>
                        <a:t>15,796</a:t>
                      </a:r>
                    </a:p>
                    <a:p>
                      <a:pPr algn="r"/>
                      <a:r>
                        <a:rPr lang="fi-FI" sz="1800" b="0" i="0" u="none" strike="noStrike" kern="1200" baseline="0" dirty="0">
                          <a:solidFill>
                            <a:schemeClr val="dk1"/>
                          </a:solidFill>
                          <a:latin typeface="+mn-lt"/>
                          <a:ea typeface="+mn-ea"/>
                          <a:cs typeface="+mn-cs"/>
                        </a:rPr>
                        <a:t>15,634</a:t>
                      </a:r>
                    </a:p>
                    <a:p>
                      <a:pPr algn="r"/>
                      <a:r>
                        <a:rPr lang="fi-FI" sz="1800" b="0" i="0" u="none" strike="noStrike" kern="1200" baseline="0" dirty="0">
                          <a:solidFill>
                            <a:schemeClr val="dk1"/>
                          </a:solidFill>
                          <a:latin typeface="+mn-lt"/>
                          <a:ea typeface="+mn-ea"/>
                          <a:cs typeface="+mn-cs"/>
                        </a:rPr>
                        <a:t>16,852</a:t>
                      </a:r>
                      <a:endParaRPr lang="fi-FI" dirty="0"/>
                    </a:p>
                  </a:txBody>
                  <a:tcPr/>
                </a:tc>
                <a:tc>
                  <a:txBody>
                    <a:bodyPr/>
                    <a:lstStyle/>
                    <a:p>
                      <a:pPr algn="r"/>
                      <a:r>
                        <a:rPr lang="fi-FI" sz="1800" b="0" i="0" u="none" strike="noStrike" kern="1200" baseline="0" dirty="0">
                          <a:solidFill>
                            <a:schemeClr val="dk1"/>
                          </a:solidFill>
                          <a:latin typeface="+mn-lt"/>
                          <a:ea typeface="+mn-ea"/>
                          <a:cs typeface="+mn-cs"/>
                        </a:rPr>
                        <a:t>6,106</a:t>
                      </a:r>
                    </a:p>
                    <a:p>
                      <a:pPr algn="r"/>
                      <a:r>
                        <a:rPr lang="fi-FI" sz="1800" b="0" i="0" u="none" strike="noStrike" kern="1200" baseline="0" dirty="0">
                          <a:solidFill>
                            <a:schemeClr val="dk1"/>
                          </a:solidFill>
                          <a:latin typeface="+mn-lt"/>
                          <a:ea typeface="+mn-ea"/>
                          <a:cs typeface="+mn-cs"/>
                        </a:rPr>
                        <a:t>5,367</a:t>
                      </a:r>
                    </a:p>
                    <a:p>
                      <a:pPr algn="r"/>
                      <a:r>
                        <a:rPr lang="fi-FI" sz="1800" b="0" i="0" u="none" strike="noStrike" kern="1200" baseline="0" dirty="0">
                          <a:solidFill>
                            <a:schemeClr val="dk1"/>
                          </a:solidFill>
                          <a:latin typeface="+mn-lt"/>
                          <a:ea typeface="+mn-ea"/>
                          <a:cs typeface="+mn-cs"/>
                        </a:rPr>
                        <a:t>5,106</a:t>
                      </a:r>
                    </a:p>
                    <a:p>
                      <a:pPr algn="r"/>
                      <a:r>
                        <a:rPr lang="fi-FI" sz="1800" b="0" i="0" u="none" strike="noStrike" kern="1200" baseline="0" dirty="0">
                          <a:solidFill>
                            <a:schemeClr val="dk1"/>
                          </a:solidFill>
                          <a:latin typeface="+mn-lt"/>
                          <a:ea typeface="+mn-ea"/>
                          <a:cs typeface="+mn-cs"/>
                        </a:rPr>
                        <a:t>5,432</a:t>
                      </a:r>
                    </a:p>
                    <a:p>
                      <a:pPr algn="r"/>
                      <a:r>
                        <a:rPr lang="fi-FI" sz="1800" b="0" i="0" u="none" strike="noStrike" kern="1200" baseline="0" dirty="0">
                          <a:solidFill>
                            <a:schemeClr val="dk1"/>
                          </a:solidFill>
                          <a:latin typeface="+mn-lt"/>
                          <a:ea typeface="+mn-ea"/>
                          <a:cs typeface="+mn-cs"/>
                        </a:rPr>
                        <a:t>5,025</a:t>
                      </a:r>
                    </a:p>
                    <a:p>
                      <a:pPr algn="r"/>
                      <a:r>
                        <a:rPr lang="fi-FI" sz="1800" b="0" i="0" u="none" strike="noStrike" kern="1200" baseline="0" dirty="0">
                          <a:solidFill>
                            <a:schemeClr val="dk1"/>
                          </a:solidFill>
                          <a:latin typeface="+mn-lt"/>
                          <a:ea typeface="+mn-ea"/>
                          <a:cs typeface="+mn-cs"/>
                        </a:rPr>
                        <a:t>5,145</a:t>
                      </a:r>
                    </a:p>
                    <a:p>
                      <a:pPr algn="r"/>
                      <a:r>
                        <a:rPr lang="fi-FI" sz="1800" b="0" i="0" u="none" strike="noStrike" kern="1200" baseline="0" dirty="0">
                          <a:solidFill>
                            <a:schemeClr val="dk1"/>
                          </a:solidFill>
                          <a:latin typeface="+mn-lt"/>
                          <a:ea typeface="+mn-ea"/>
                          <a:cs typeface="+mn-cs"/>
                        </a:rPr>
                        <a:t>6,253</a:t>
                      </a:r>
                    </a:p>
                    <a:p>
                      <a:pPr algn="r"/>
                      <a:r>
                        <a:rPr lang="fi-FI" sz="1800" b="0" i="0" u="none" strike="noStrike" kern="1200" baseline="0" dirty="0">
                          <a:solidFill>
                            <a:schemeClr val="dk1"/>
                          </a:solidFill>
                          <a:latin typeface="+mn-lt"/>
                          <a:ea typeface="+mn-ea"/>
                          <a:cs typeface="+mn-cs"/>
                        </a:rPr>
                        <a:t>9,371</a:t>
                      </a:r>
                    </a:p>
                    <a:p>
                      <a:pPr algn="r"/>
                      <a:r>
                        <a:rPr lang="fi-FI" sz="1800" b="0" i="0" u="none" strike="noStrike" kern="1200" baseline="0" dirty="0">
                          <a:solidFill>
                            <a:schemeClr val="dk1"/>
                          </a:solidFill>
                          <a:latin typeface="+mn-lt"/>
                          <a:ea typeface="+mn-ea"/>
                          <a:cs typeface="+mn-cs"/>
                        </a:rPr>
                        <a:t>11,459</a:t>
                      </a:r>
                    </a:p>
                    <a:p>
                      <a:pPr algn="r"/>
                      <a:r>
                        <a:rPr lang="fi-FI" sz="1800" b="0" i="0" u="none" strike="noStrike" kern="1200" baseline="0" dirty="0">
                          <a:solidFill>
                            <a:schemeClr val="dk1"/>
                          </a:solidFill>
                          <a:latin typeface="+mn-lt"/>
                          <a:ea typeface="+mn-ea"/>
                          <a:cs typeface="+mn-cs"/>
                        </a:rPr>
                        <a:t>24,267</a:t>
                      </a:r>
                    </a:p>
                    <a:p>
                      <a:pPr algn="r"/>
                      <a:r>
                        <a:rPr lang="fi-FI" sz="1800" b="0" i="0" u="none" strike="noStrike" kern="1200" baseline="0" dirty="0">
                          <a:solidFill>
                            <a:schemeClr val="dk1"/>
                          </a:solidFill>
                          <a:latin typeface="+mn-lt"/>
                          <a:ea typeface="+mn-ea"/>
                          <a:cs typeface="+mn-cs"/>
                        </a:rPr>
                        <a:t>5,675</a:t>
                      </a:r>
                    </a:p>
                    <a:p>
                      <a:pPr algn="r"/>
                      <a:r>
                        <a:rPr lang="fi-FI" sz="1800" b="0" i="0" u="none" strike="noStrike" kern="1200" baseline="0" dirty="0">
                          <a:solidFill>
                            <a:schemeClr val="dk1"/>
                          </a:solidFill>
                          <a:latin typeface="+mn-lt"/>
                          <a:ea typeface="+mn-ea"/>
                          <a:cs typeface="+mn-cs"/>
                        </a:rPr>
                        <a:t>4,012</a:t>
                      </a:r>
                    </a:p>
                    <a:p>
                      <a:pPr algn="r"/>
                      <a:r>
                        <a:rPr lang="fi-FI" sz="1800" b="0" i="0" u="none" strike="noStrike" kern="1200" baseline="0" dirty="0">
                          <a:solidFill>
                            <a:schemeClr val="dk1"/>
                          </a:solidFill>
                          <a:latin typeface="+mn-lt"/>
                          <a:ea typeface="+mn-ea"/>
                          <a:cs typeface="+mn-cs"/>
                        </a:rPr>
                        <a:t>3,968</a:t>
                      </a:r>
                    </a:p>
                    <a:p>
                      <a:pPr algn="r"/>
                      <a:r>
                        <a:rPr lang="fi-FI" sz="1800" b="0" i="0" u="none" strike="noStrike" kern="1200" baseline="0" dirty="0">
                          <a:solidFill>
                            <a:schemeClr val="dk1"/>
                          </a:solidFill>
                          <a:latin typeface="+mn-lt"/>
                          <a:ea typeface="+mn-ea"/>
                          <a:cs typeface="+mn-cs"/>
                        </a:rPr>
                        <a:t>4,008</a:t>
                      </a:r>
                    </a:p>
                    <a:p>
                      <a:pPr algn="r"/>
                      <a:r>
                        <a:rPr lang="fi-FI" sz="1800" b="0" i="0" u="none" strike="noStrike" kern="1200" baseline="0" dirty="0">
                          <a:solidFill>
                            <a:schemeClr val="dk1"/>
                          </a:solidFill>
                          <a:latin typeface="+mn-lt"/>
                          <a:ea typeface="+mn-ea"/>
                          <a:cs typeface="+mn-cs"/>
                        </a:rPr>
                        <a:t>4,373</a:t>
                      </a:r>
                    </a:p>
                    <a:p>
                      <a:pPr algn="r"/>
                      <a:r>
                        <a:rPr lang="fi-FI" sz="1800" b="0" i="0" u="none" strike="noStrike" kern="1200" baseline="0" dirty="0">
                          <a:solidFill>
                            <a:schemeClr val="dk1"/>
                          </a:solidFill>
                          <a:latin typeface="+mn-lt"/>
                          <a:ea typeface="+mn-ea"/>
                          <a:cs typeface="+mn-cs"/>
                        </a:rPr>
                        <a:t>4,938</a:t>
                      </a:r>
                      <a:endParaRPr lang="fi-FI" dirty="0"/>
                    </a:p>
                  </a:txBody>
                  <a:tcPr/>
                </a:tc>
                <a:tc>
                  <a:txBody>
                    <a:bodyPr/>
                    <a:lstStyle/>
                    <a:p>
                      <a:pPr algn="r"/>
                      <a:r>
                        <a:rPr lang="fi-FI" sz="1800" b="0" i="0" u="none" strike="noStrike" kern="1200" baseline="0" dirty="0">
                          <a:solidFill>
                            <a:schemeClr val="dk1"/>
                          </a:solidFill>
                          <a:latin typeface="+mn-lt"/>
                          <a:ea typeface="+mn-ea"/>
                          <a:cs typeface="+mn-cs"/>
                        </a:rPr>
                        <a:t>4,784</a:t>
                      </a:r>
                    </a:p>
                    <a:p>
                      <a:pPr algn="r"/>
                      <a:r>
                        <a:rPr lang="fi-FI" sz="1800" b="0" i="0" u="none" strike="noStrike" kern="1200" baseline="0" dirty="0">
                          <a:solidFill>
                            <a:schemeClr val="dk1"/>
                          </a:solidFill>
                          <a:latin typeface="+mn-lt"/>
                          <a:ea typeface="+mn-ea"/>
                          <a:cs typeface="+mn-cs"/>
                        </a:rPr>
                        <a:t>4,198</a:t>
                      </a:r>
                    </a:p>
                    <a:p>
                      <a:pPr algn="r"/>
                      <a:r>
                        <a:rPr lang="fi-FI" sz="1800" b="0" i="0" u="none" strike="noStrike" kern="1200" baseline="0" dirty="0">
                          <a:solidFill>
                            <a:schemeClr val="dk1"/>
                          </a:solidFill>
                          <a:latin typeface="+mn-lt"/>
                          <a:ea typeface="+mn-ea"/>
                          <a:cs typeface="+mn-cs"/>
                        </a:rPr>
                        <a:t>4,137</a:t>
                      </a:r>
                    </a:p>
                    <a:p>
                      <a:pPr algn="r"/>
                      <a:r>
                        <a:rPr lang="fi-FI" sz="1800" b="0" i="0" u="none" strike="noStrike" kern="1200" baseline="0" dirty="0">
                          <a:solidFill>
                            <a:schemeClr val="dk1"/>
                          </a:solidFill>
                          <a:latin typeface="+mn-lt"/>
                          <a:ea typeface="+mn-ea"/>
                          <a:cs typeface="+mn-cs"/>
                        </a:rPr>
                        <a:t>4,448</a:t>
                      </a:r>
                    </a:p>
                    <a:p>
                      <a:pPr algn="r"/>
                      <a:r>
                        <a:rPr lang="fi-FI" sz="1800" b="0" i="0" u="none" strike="noStrike" kern="1200" baseline="0" dirty="0">
                          <a:solidFill>
                            <a:schemeClr val="dk1"/>
                          </a:solidFill>
                          <a:latin typeface="+mn-lt"/>
                          <a:ea typeface="+mn-ea"/>
                          <a:cs typeface="+mn-cs"/>
                        </a:rPr>
                        <a:t>4,045</a:t>
                      </a:r>
                    </a:p>
                    <a:p>
                      <a:pPr algn="r"/>
                      <a:r>
                        <a:rPr lang="fi-FI" sz="1800" b="0" i="0" u="none" strike="noStrike" kern="1200" baseline="0" dirty="0">
                          <a:solidFill>
                            <a:schemeClr val="dk1"/>
                          </a:solidFill>
                          <a:latin typeface="+mn-lt"/>
                          <a:ea typeface="+mn-ea"/>
                          <a:cs typeface="+mn-cs"/>
                        </a:rPr>
                        <a:t>4,267</a:t>
                      </a:r>
                    </a:p>
                    <a:p>
                      <a:pPr algn="r"/>
                      <a:r>
                        <a:rPr lang="fi-FI" sz="1800" b="0" i="0" u="none" strike="noStrike" kern="1200" baseline="0" dirty="0">
                          <a:solidFill>
                            <a:schemeClr val="dk1"/>
                          </a:solidFill>
                          <a:latin typeface="+mn-lt"/>
                          <a:ea typeface="+mn-ea"/>
                          <a:cs typeface="+mn-cs"/>
                        </a:rPr>
                        <a:t>4,743</a:t>
                      </a:r>
                    </a:p>
                    <a:p>
                      <a:pPr algn="r"/>
                      <a:r>
                        <a:rPr lang="fi-FI" sz="1800" b="0" i="0" u="none" strike="noStrike" kern="1200" baseline="0" dirty="0">
                          <a:solidFill>
                            <a:schemeClr val="dk1"/>
                          </a:solidFill>
                          <a:latin typeface="+mn-lt"/>
                          <a:ea typeface="+mn-ea"/>
                          <a:cs typeface="+mn-cs"/>
                        </a:rPr>
                        <a:t>7,646</a:t>
                      </a:r>
                    </a:p>
                    <a:p>
                      <a:pPr algn="r"/>
                      <a:r>
                        <a:rPr lang="fi-FI" sz="1800" b="0" i="0" u="none" strike="noStrike" kern="1200" baseline="0" dirty="0">
                          <a:solidFill>
                            <a:schemeClr val="dk1"/>
                          </a:solidFill>
                          <a:latin typeface="+mn-lt"/>
                          <a:ea typeface="+mn-ea"/>
                          <a:cs typeface="+mn-cs"/>
                        </a:rPr>
                        <a:t>9,328</a:t>
                      </a:r>
                    </a:p>
                    <a:p>
                      <a:pPr algn="r"/>
                      <a:r>
                        <a:rPr lang="fi-FI" sz="1800" b="0" i="0" u="none" strike="noStrike" kern="1200" baseline="0" dirty="0">
                          <a:solidFill>
                            <a:schemeClr val="dk1"/>
                          </a:solidFill>
                          <a:latin typeface="+mn-lt"/>
                          <a:ea typeface="+mn-ea"/>
                          <a:cs typeface="+mn-cs"/>
                        </a:rPr>
                        <a:t>15,717</a:t>
                      </a:r>
                    </a:p>
                    <a:p>
                      <a:pPr algn="r"/>
                      <a:r>
                        <a:rPr lang="fi-FI" sz="1800" b="0" i="0" u="none" strike="noStrike" kern="1200" baseline="0" dirty="0">
                          <a:solidFill>
                            <a:schemeClr val="dk1"/>
                          </a:solidFill>
                          <a:latin typeface="+mn-lt"/>
                          <a:ea typeface="+mn-ea"/>
                          <a:cs typeface="+mn-cs"/>
                        </a:rPr>
                        <a:t>4,588</a:t>
                      </a:r>
                    </a:p>
                    <a:p>
                      <a:pPr algn="r"/>
                      <a:r>
                        <a:rPr lang="fi-FI" sz="1800" b="0" i="0" u="none" strike="noStrike" kern="1200" baseline="0" dirty="0">
                          <a:solidFill>
                            <a:schemeClr val="dk1"/>
                          </a:solidFill>
                          <a:latin typeface="+mn-lt"/>
                          <a:ea typeface="+mn-ea"/>
                          <a:cs typeface="+mn-cs"/>
                        </a:rPr>
                        <a:t>3,341</a:t>
                      </a:r>
                    </a:p>
                    <a:p>
                      <a:pPr algn="r"/>
                      <a:r>
                        <a:rPr lang="fi-FI" sz="1800" b="0" i="0" u="none" strike="noStrike" kern="1200" baseline="0" dirty="0">
                          <a:solidFill>
                            <a:schemeClr val="dk1"/>
                          </a:solidFill>
                          <a:latin typeface="+mn-lt"/>
                          <a:ea typeface="+mn-ea"/>
                          <a:cs typeface="+mn-cs"/>
                        </a:rPr>
                        <a:t>3,418</a:t>
                      </a:r>
                    </a:p>
                    <a:p>
                      <a:pPr algn="r"/>
                      <a:r>
                        <a:rPr lang="fi-FI" sz="1800" b="0" i="0" u="none" strike="noStrike" kern="1200" baseline="0" dirty="0">
                          <a:solidFill>
                            <a:schemeClr val="dk1"/>
                          </a:solidFill>
                          <a:latin typeface="+mn-lt"/>
                          <a:ea typeface="+mn-ea"/>
                          <a:cs typeface="+mn-cs"/>
                        </a:rPr>
                        <a:t>3,395</a:t>
                      </a:r>
                    </a:p>
                    <a:p>
                      <a:pPr algn="r"/>
                      <a:r>
                        <a:rPr lang="fi-FI" sz="1800" b="0" i="0" u="none" strike="noStrike" kern="1200" baseline="0" dirty="0">
                          <a:solidFill>
                            <a:schemeClr val="dk1"/>
                          </a:solidFill>
                          <a:latin typeface="+mn-lt"/>
                          <a:ea typeface="+mn-ea"/>
                          <a:cs typeface="+mn-cs"/>
                        </a:rPr>
                        <a:t>3,741</a:t>
                      </a:r>
                    </a:p>
                    <a:p>
                      <a:pPr algn="r"/>
                      <a:r>
                        <a:rPr lang="fi-FI" sz="1800" b="0" i="0" u="none" strike="noStrike" kern="1200" baseline="0" dirty="0">
                          <a:solidFill>
                            <a:schemeClr val="dk1"/>
                          </a:solidFill>
                          <a:latin typeface="+mn-lt"/>
                          <a:ea typeface="+mn-ea"/>
                          <a:cs typeface="+mn-cs"/>
                        </a:rPr>
                        <a:t>3,984</a:t>
                      </a:r>
                      <a:endParaRPr lang="fi-FI" dirty="0"/>
                    </a:p>
                  </a:txBody>
                  <a:tcPr/>
                </a:tc>
                <a:tc>
                  <a:txBody>
                    <a:bodyPr/>
                    <a:lstStyle/>
                    <a:p>
                      <a:pPr algn="r"/>
                      <a:r>
                        <a:rPr lang="fi-FI" sz="1800" b="0" i="0" u="none" strike="noStrike" kern="1200" baseline="0" dirty="0">
                          <a:solidFill>
                            <a:schemeClr val="dk1"/>
                          </a:solidFill>
                          <a:latin typeface="+mn-lt"/>
                          <a:ea typeface="+mn-ea"/>
                          <a:cs typeface="+mn-cs"/>
                        </a:rPr>
                        <a:t>10,890</a:t>
                      </a:r>
                    </a:p>
                    <a:p>
                      <a:pPr algn="r"/>
                      <a:r>
                        <a:rPr lang="fi-FI" sz="1800" b="0" i="0" u="none" strike="noStrike" kern="1200" baseline="0" dirty="0">
                          <a:solidFill>
                            <a:schemeClr val="dk1"/>
                          </a:solidFill>
                          <a:latin typeface="+mn-lt"/>
                          <a:ea typeface="+mn-ea"/>
                          <a:cs typeface="+mn-cs"/>
                        </a:rPr>
                        <a:t>9,565</a:t>
                      </a:r>
                    </a:p>
                    <a:p>
                      <a:pPr algn="r"/>
                      <a:r>
                        <a:rPr lang="fi-FI" sz="1800" b="0" i="0" u="none" strike="noStrike" kern="1200" baseline="0" dirty="0">
                          <a:solidFill>
                            <a:schemeClr val="dk1"/>
                          </a:solidFill>
                          <a:latin typeface="+mn-lt"/>
                          <a:ea typeface="+mn-ea"/>
                          <a:cs typeface="+mn-cs"/>
                        </a:rPr>
                        <a:t>9,243</a:t>
                      </a:r>
                    </a:p>
                    <a:p>
                      <a:pPr algn="r"/>
                      <a:r>
                        <a:rPr lang="fi-FI" sz="1800" b="0" i="0" u="none" strike="noStrike" kern="1200" baseline="0" dirty="0">
                          <a:solidFill>
                            <a:schemeClr val="dk1"/>
                          </a:solidFill>
                          <a:latin typeface="+mn-lt"/>
                          <a:ea typeface="+mn-ea"/>
                          <a:cs typeface="+mn-cs"/>
                        </a:rPr>
                        <a:t>9,880</a:t>
                      </a:r>
                    </a:p>
                    <a:p>
                      <a:pPr algn="r"/>
                      <a:r>
                        <a:rPr lang="fi-FI" sz="1800" b="0" i="0" u="none" strike="noStrike" kern="1200" baseline="0" dirty="0">
                          <a:solidFill>
                            <a:schemeClr val="dk1"/>
                          </a:solidFill>
                          <a:latin typeface="+mn-lt"/>
                          <a:ea typeface="+mn-ea"/>
                          <a:cs typeface="+mn-cs"/>
                        </a:rPr>
                        <a:t>9,070</a:t>
                      </a:r>
                    </a:p>
                    <a:p>
                      <a:pPr algn="r"/>
                      <a:r>
                        <a:rPr lang="fi-FI" sz="1800" b="0" i="0" u="none" strike="noStrike" kern="1200" baseline="0" dirty="0">
                          <a:solidFill>
                            <a:schemeClr val="dk1"/>
                          </a:solidFill>
                          <a:latin typeface="+mn-lt"/>
                          <a:ea typeface="+mn-ea"/>
                          <a:cs typeface="+mn-cs"/>
                        </a:rPr>
                        <a:t>9,412</a:t>
                      </a:r>
                    </a:p>
                    <a:p>
                      <a:pPr algn="r"/>
                      <a:r>
                        <a:rPr lang="fi-FI" sz="1800" b="0" i="0" u="none" strike="noStrike" kern="1200" baseline="0" dirty="0">
                          <a:solidFill>
                            <a:schemeClr val="dk1"/>
                          </a:solidFill>
                          <a:latin typeface="+mn-lt"/>
                          <a:ea typeface="+mn-ea"/>
                          <a:cs typeface="+mn-cs"/>
                        </a:rPr>
                        <a:t>10,996</a:t>
                      </a:r>
                    </a:p>
                    <a:p>
                      <a:pPr algn="r"/>
                      <a:r>
                        <a:rPr lang="fi-FI" sz="1800" b="0" i="0" u="none" strike="noStrike" kern="1200" baseline="0" dirty="0">
                          <a:solidFill>
                            <a:schemeClr val="dk1"/>
                          </a:solidFill>
                          <a:latin typeface="+mn-lt"/>
                          <a:ea typeface="+mn-ea"/>
                          <a:cs typeface="+mn-cs"/>
                        </a:rPr>
                        <a:t>17,017</a:t>
                      </a:r>
                    </a:p>
                    <a:p>
                      <a:pPr algn="r"/>
                      <a:r>
                        <a:rPr lang="fi-FI" sz="1800" b="0" i="0" u="none" strike="noStrike" kern="1200" baseline="0" dirty="0">
                          <a:solidFill>
                            <a:schemeClr val="dk1"/>
                          </a:solidFill>
                          <a:latin typeface="+mn-lt"/>
                          <a:ea typeface="+mn-ea"/>
                          <a:cs typeface="+mn-cs"/>
                        </a:rPr>
                        <a:t>20,787</a:t>
                      </a:r>
                    </a:p>
                    <a:p>
                      <a:pPr algn="r"/>
                      <a:r>
                        <a:rPr lang="fi-FI" sz="1800" b="0" i="0" u="none" strike="noStrike" kern="1200" baseline="0" dirty="0">
                          <a:solidFill>
                            <a:schemeClr val="dk1"/>
                          </a:solidFill>
                          <a:latin typeface="+mn-lt"/>
                          <a:ea typeface="+mn-ea"/>
                          <a:cs typeface="+mn-cs"/>
                        </a:rPr>
                        <a:t>39,984</a:t>
                      </a:r>
                      <a:endParaRPr lang="fi-FI"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12697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082372F-833F-4528-BE06-7AE5D5FCAE10}"/>
              </a:ext>
            </a:extLst>
          </p:cNvPr>
          <p:cNvSpPr>
            <a:spLocks noGrp="1"/>
          </p:cNvSpPr>
          <p:nvPr>
            <p:ph type="ftr" sz="quarter" idx="11"/>
          </p:nvPr>
        </p:nvSpPr>
        <p:spPr/>
        <p:txBody>
          <a:bodyPr/>
          <a:lstStyle/>
          <a:p>
            <a:r>
              <a:rPr lang="fi-FI" b="1">
                <a:solidFill>
                  <a:schemeClr val="accent1"/>
                </a:solidFill>
              </a:rPr>
              <a:t>JYU. </a:t>
            </a:r>
            <a:r>
              <a:rPr lang="fi-FI" b="1"/>
              <a:t>Since 1863.</a:t>
            </a:r>
            <a:endParaRPr lang="fi-FI" b="1" dirty="0"/>
          </a:p>
        </p:txBody>
      </p:sp>
      <p:sp>
        <p:nvSpPr>
          <p:cNvPr id="3" name="Title 2">
            <a:extLst>
              <a:ext uri="{FF2B5EF4-FFF2-40B4-BE49-F238E27FC236}">
                <a16:creationId xmlns:a16="http://schemas.microsoft.com/office/drawing/2014/main" id="{9545A3F4-D971-4BDC-BDF9-05D14243E870}"/>
              </a:ext>
            </a:extLst>
          </p:cNvPr>
          <p:cNvSpPr>
            <a:spLocks noGrp="1"/>
          </p:cNvSpPr>
          <p:nvPr>
            <p:ph type="title"/>
          </p:nvPr>
        </p:nvSpPr>
        <p:spPr/>
        <p:txBody>
          <a:bodyPr/>
          <a:lstStyle/>
          <a:p>
            <a:r>
              <a:rPr lang="fi-FI" dirty="0"/>
              <a:t>Syntyvyys Suomessa, promillea</a:t>
            </a:r>
            <a:endParaRPr lang="de-DE" dirty="0"/>
          </a:p>
        </p:txBody>
      </p:sp>
      <p:sp>
        <p:nvSpPr>
          <p:cNvPr id="4" name="Slide Number Placeholder 3">
            <a:extLst>
              <a:ext uri="{FF2B5EF4-FFF2-40B4-BE49-F238E27FC236}">
                <a16:creationId xmlns:a16="http://schemas.microsoft.com/office/drawing/2014/main" id="{FE0A1F87-B113-4B3B-A54A-2BC08374D6A1}"/>
              </a:ext>
            </a:extLst>
          </p:cNvPr>
          <p:cNvSpPr>
            <a:spLocks noGrp="1"/>
          </p:cNvSpPr>
          <p:nvPr>
            <p:ph type="sldNum" sz="quarter" idx="4"/>
          </p:nvPr>
        </p:nvSpPr>
        <p:spPr/>
        <p:txBody>
          <a:bodyPr/>
          <a:lstStyle/>
          <a:p>
            <a:fld id="{0FE3988A-0109-0B40-965D-9E0ED41EFEE4}" type="slidenum">
              <a:rPr lang="fi-FI" smtClean="0"/>
              <a:pPr/>
              <a:t>25</a:t>
            </a:fld>
            <a:endParaRPr lang="fi-FI" dirty="0"/>
          </a:p>
        </p:txBody>
      </p:sp>
      <p:sp>
        <p:nvSpPr>
          <p:cNvPr id="5" name="Date Placeholder 4">
            <a:extLst>
              <a:ext uri="{FF2B5EF4-FFF2-40B4-BE49-F238E27FC236}">
                <a16:creationId xmlns:a16="http://schemas.microsoft.com/office/drawing/2014/main" id="{4E508D1F-DC0F-49A9-B4CD-CD436D652DA2}"/>
              </a:ext>
            </a:extLst>
          </p:cNvPr>
          <p:cNvSpPr>
            <a:spLocks noGrp="1"/>
          </p:cNvSpPr>
          <p:nvPr>
            <p:ph type="dt" sz="half" idx="10"/>
          </p:nvPr>
        </p:nvSpPr>
        <p:spPr/>
        <p:txBody>
          <a:bodyPr/>
          <a:lstStyle/>
          <a:p>
            <a:fld id="{E08EE7EB-9CF6-FA43-A603-2C39D04C89C9}" type="datetime1">
              <a:rPr lang="fi-FI" smtClean="0"/>
              <a:t>6.2.2023</a:t>
            </a:fld>
            <a:endParaRPr lang="fi-FI" dirty="0"/>
          </a:p>
        </p:txBody>
      </p:sp>
      <p:pic>
        <p:nvPicPr>
          <p:cNvPr id="7" name="Picture 6">
            <a:extLst>
              <a:ext uri="{FF2B5EF4-FFF2-40B4-BE49-F238E27FC236}">
                <a16:creationId xmlns:a16="http://schemas.microsoft.com/office/drawing/2014/main" id="{C3C2AF96-558B-4205-94EB-B481E2024BBB}"/>
              </a:ext>
            </a:extLst>
          </p:cNvPr>
          <p:cNvPicPr>
            <a:picLocks noChangeAspect="1"/>
          </p:cNvPicPr>
          <p:nvPr/>
        </p:nvPicPr>
        <p:blipFill>
          <a:blip r:embed="rId2"/>
          <a:stretch>
            <a:fillRect/>
          </a:stretch>
        </p:blipFill>
        <p:spPr>
          <a:xfrm>
            <a:off x="0" y="1428325"/>
            <a:ext cx="9144000" cy="5001050"/>
          </a:xfrm>
          <a:prstGeom prst="rect">
            <a:avLst/>
          </a:prstGeom>
        </p:spPr>
      </p:pic>
    </p:spTree>
    <p:extLst>
      <p:ext uri="{BB962C8B-B14F-4D97-AF65-F5344CB8AC3E}">
        <p14:creationId xmlns:p14="http://schemas.microsoft.com/office/powerpoint/2010/main" val="42770977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1423" y="0"/>
            <a:ext cx="4661154" cy="6858000"/>
          </a:xfrm>
          <a:prstGeom prst="rect">
            <a:avLst/>
          </a:prstGeom>
        </p:spPr>
      </p:pic>
    </p:spTree>
    <p:extLst>
      <p:ext uri="{BB962C8B-B14F-4D97-AF65-F5344CB8AC3E}">
        <p14:creationId xmlns:p14="http://schemas.microsoft.com/office/powerpoint/2010/main" val="3420439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Syntymättömät lapset</a:t>
            </a:r>
          </a:p>
        </p:txBody>
      </p:sp>
      <p:graphicFrame>
        <p:nvGraphicFramePr>
          <p:cNvPr id="4" name="Content Placeholder 3"/>
          <p:cNvGraphicFramePr>
            <a:graphicFrameLocks noGrp="1"/>
          </p:cNvGraphicFramePr>
          <p:nvPr>
            <p:ph idx="1"/>
          </p:nvPr>
        </p:nvGraphicFramePr>
        <p:xfrm>
          <a:off x="457201" y="1417639"/>
          <a:ext cx="8363270" cy="4315617"/>
        </p:xfrm>
        <a:graphic>
          <a:graphicData uri="http://schemas.openxmlformats.org/drawingml/2006/table">
            <a:tbl>
              <a:tblPr>
                <a:tableStyleId>{5C22544A-7EE6-4342-B048-85BDC9FD1C3A}</a:tableStyleId>
              </a:tblPr>
              <a:tblGrid>
                <a:gridCol w="1672654">
                  <a:extLst>
                    <a:ext uri="{9D8B030D-6E8A-4147-A177-3AD203B41FA5}">
                      <a16:colId xmlns:a16="http://schemas.microsoft.com/office/drawing/2014/main" val="20000"/>
                    </a:ext>
                  </a:extLst>
                </a:gridCol>
                <a:gridCol w="1672654">
                  <a:extLst>
                    <a:ext uri="{9D8B030D-6E8A-4147-A177-3AD203B41FA5}">
                      <a16:colId xmlns:a16="http://schemas.microsoft.com/office/drawing/2014/main" val="20001"/>
                    </a:ext>
                  </a:extLst>
                </a:gridCol>
                <a:gridCol w="1672654">
                  <a:extLst>
                    <a:ext uri="{9D8B030D-6E8A-4147-A177-3AD203B41FA5}">
                      <a16:colId xmlns:a16="http://schemas.microsoft.com/office/drawing/2014/main" val="20002"/>
                    </a:ext>
                  </a:extLst>
                </a:gridCol>
                <a:gridCol w="1672654">
                  <a:extLst>
                    <a:ext uri="{9D8B030D-6E8A-4147-A177-3AD203B41FA5}">
                      <a16:colId xmlns:a16="http://schemas.microsoft.com/office/drawing/2014/main" val="20003"/>
                    </a:ext>
                  </a:extLst>
                </a:gridCol>
                <a:gridCol w="1672654">
                  <a:extLst>
                    <a:ext uri="{9D8B030D-6E8A-4147-A177-3AD203B41FA5}">
                      <a16:colId xmlns:a16="http://schemas.microsoft.com/office/drawing/2014/main" val="20004"/>
                    </a:ext>
                  </a:extLst>
                </a:gridCol>
              </a:tblGrid>
              <a:tr h="760297">
                <a:tc>
                  <a:txBody>
                    <a:bodyPr/>
                    <a:lstStyle/>
                    <a:p>
                      <a:pPr algn="l" fontAlgn="b"/>
                      <a:r>
                        <a:rPr lang="fi-FI" sz="2400" b="0" i="0" u="none" strike="noStrike" dirty="0">
                          <a:solidFill>
                            <a:srgbClr val="000000"/>
                          </a:solidFill>
                          <a:effectLst/>
                          <a:latin typeface="Calibri" panose="020F0502020204030204" pitchFamily="34" charset="0"/>
                        </a:rPr>
                        <a:t>Vuosi</a:t>
                      </a:r>
                    </a:p>
                  </a:txBody>
                  <a:tcPr marL="7620" marR="7620" marT="7620" marB="0" anchor="b"/>
                </a:tc>
                <a:tc>
                  <a:txBody>
                    <a:bodyPr/>
                    <a:lstStyle/>
                    <a:p>
                      <a:pPr algn="r" fontAlgn="b"/>
                      <a:r>
                        <a:rPr lang="fi-FI" sz="2400" b="0" i="0" u="none" strike="noStrike" dirty="0" err="1">
                          <a:solidFill>
                            <a:srgbClr val="000000"/>
                          </a:solidFill>
                          <a:effectLst/>
                          <a:latin typeface="Calibri" panose="020F0502020204030204" pitchFamily="34" charset="0"/>
                        </a:rPr>
                        <a:t>Keskim</a:t>
                      </a:r>
                      <a:r>
                        <a:rPr lang="fi-FI" sz="2400" b="0" i="0" u="none" strike="noStrike" dirty="0">
                          <a:solidFill>
                            <a:srgbClr val="000000"/>
                          </a:solidFill>
                          <a:effectLst/>
                          <a:latin typeface="Calibri" panose="020F0502020204030204" pitchFamily="34" charset="0"/>
                        </a:rPr>
                        <a:t>.</a:t>
                      </a:r>
                      <a:r>
                        <a:rPr lang="fi-FI" sz="2400" b="0" i="0" u="none" strike="noStrike" baseline="0" dirty="0">
                          <a:solidFill>
                            <a:srgbClr val="000000"/>
                          </a:solidFill>
                          <a:effectLst/>
                          <a:latin typeface="Calibri" panose="020F0502020204030204" pitchFamily="34" charset="0"/>
                        </a:rPr>
                        <a:t> 1859-1865</a:t>
                      </a:r>
                      <a:endParaRPr lang="fi-FI" sz="2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fi-FI" sz="2400" b="0" i="0" u="none" strike="noStrike" dirty="0">
                          <a:solidFill>
                            <a:srgbClr val="000000"/>
                          </a:solidFill>
                          <a:effectLst/>
                          <a:latin typeface="Calibri" panose="020F0502020204030204" pitchFamily="34" charset="0"/>
                        </a:rPr>
                        <a:t>lapsia</a:t>
                      </a:r>
                    </a:p>
                  </a:txBody>
                  <a:tcPr marL="7620" marR="7620" marT="7620" marB="0" anchor="b"/>
                </a:tc>
                <a:tc>
                  <a:txBody>
                    <a:bodyPr/>
                    <a:lstStyle/>
                    <a:p>
                      <a:pPr algn="r" fontAlgn="b"/>
                      <a:r>
                        <a:rPr lang="fi-FI" sz="2400" b="0" i="0" u="none" strike="noStrike" dirty="0">
                          <a:solidFill>
                            <a:srgbClr val="000000"/>
                          </a:solidFill>
                          <a:effectLst/>
                          <a:latin typeface="Calibri" panose="020F0502020204030204" pitchFamily="34" charset="0"/>
                        </a:rPr>
                        <a:t>Erotus</a:t>
                      </a:r>
                    </a:p>
                  </a:txBody>
                  <a:tcPr marL="7620" marR="7620" marT="7620" marB="0" anchor="b"/>
                </a:tc>
                <a:tc>
                  <a:txBody>
                    <a:bodyPr/>
                    <a:lstStyle/>
                    <a:p>
                      <a:pPr algn="r" fontAlgn="b"/>
                      <a:r>
                        <a:rPr lang="fi-FI" sz="2400" b="0" i="0" u="none" strike="noStrike" dirty="0">
                          <a:solidFill>
                            <a:srgbClr val="000000"/>
                          </a:solidFill>
                          <a:effectLst/>
                          <a:latin typeface="Calibri" panose="020F0502020204030204" pitchFamily="34" charset="0"/>
                        </a:rPr>
                        <a:t>Erotus kuukausina</a:t>
                      </a:r>
                    </a:p>
                  </a:txBody>
                  <a:tcPr marL="7620" marR="7620" marT="7620" marB="0" anchor="b"/>
                </a:tc>
                <a:extLst>
                  <a:ext uri="{0D108BD9-81ED-4DB2-BD59-A6C34878D82A}">
                    <a16:rowId xmlns:a16="http://schemas.microsoft.com/office/drawing/2014/main" val="10000"/>
                  </a:ext>
                </a:extLst>
              </a:tr>
              <a:tr h="711064">
                <a:tc>
                  <a:txBody>
                    <a:bodyPr/>
                    <a:lstStyle/>
                    <a:p>
                      <a:pPr algn="l" fontAlgn="b"/>
                      <a:r>
                        <a:rPr lang="fi-FI" sz="2400" u="none" strike="noStrike" dirty="0">
                          <a:effectLst/>
                        </a:rPr>
                        <a:t>1866</a:t>
                      </a:r>
                      <a:endParaRPr lang="fi-FI" sz="2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fi-FI" sz="2400" u="none" strike="noStrike" dirty="0">
                          <a:effectLst/>
                        </a:rPr>
                        <a:t>63967</a:t>
                      </a:r>
                      <a:endParaRPr lang="fi-FI" sz="2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fi-FI" sz="2400" u="none" strike="noStrike" dirty="0">
                          <a:effectLst/>
                        </a:rPr>
                        <a:t>58853</a:t>
                      </a:r>
                      <a:endParaRPr lang="fi-FI" sz="2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fi-FI" sz="2400" u="none" strike="noStrike">
                          <a:effectLst/>
                        </a:rPr>
                        <a:t>5114</a:t>
                      </a:r>
                      <a:endParaRPr lang="fi-FI" sz="2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fi-FI" sz="2400" u="none" strike="noStrike">
                          <a:effectLst/>
                        </a:rPr>
                        <a:t>1,0</a:t>
                      </a:r>
                      <a:endParaRPr lang="fi-FI" sz="2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1"/>
                  </a:ext>
                </a:extLst>
              </a:tr>
              <a:tr h="711064">
                <a:tc>
                  <a:txBody>
                    <a:bodyPr/>
                    <a:lstStyle/>
                    <a:p>
                      <a:pPr algn="l" fontAlgn="b"/>
                      <a:r>
                        <a:rPr lang="fi-FI" sz="2400" u="none" strike="noStrike">
                          <a:effectLst/>
                        </a:rPr>
                        <a:t>1867</a:t>
                      </a:r>
                      <a:endParaRPr lang="fi-FI" sz="2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fi-FI" sz="2400" u="none" strike="noStrike">
                          <a:effectLst/>
                        </a:rPr>
                        <a:t>63967</a:t>
                      </a:r>
                      <a:endParaRPr lang="fi-FI" sz="2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fi-FI" sz="2400" u="none" strike="noStrike" dirty="0">
                          <a:effectLst/>
                        </a:rPr>
                        <a:t>59164</a:t>
                      </a:r>
                      <a:endParaRPr lang="fi-FI" sz="2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fi-FI" sz="2400" u="none" strike="noStrike">
                          <a:effectLst/>
                        </a:rPr>
                        <a:t>4803</a:t>
                      </a:r>
                      <a:endParaRPr lang="fi-FI" sz="2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fi-FI" sz="2400" u="none" strike="noStrike">
                          <a:effectLst/>
                        </a:rPr>
                        <a:t>0,9</a:t>
                      </a:r>
                      <a:endParaRPr lang="fi-FI" sz="2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2"/>
                  </a:ext>
                </a:extLst>
              </a:tr>
              <a:tr h="711064">
                <a:tc>
                  <a:txBody>
                    <a:bodyPr/>
                    <a:lstStyle/>
                    <a:p>
                      <a:pPr algn="l" fontAlgn="b"/>
                      <a:r>
                        <a:rPr lang="fi-FI" sz="2400" u="none" strike="noStrike">
                          <a:effectLst/>
                        </a:rPr>
                        <a:t>1868</a:t>
                      </a:r>
                      <a:endParaRPr lang="fi-FI" sz="2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fi-FI" sz="2400" u="none" strike="noStrike">
                          <a:effectLst/>
                        </a:rPr>
                        <a:t>63967</a:t>
                      </a:r>
                      <a:endParaRPr lang="fi-FI" sz="2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fi-FI" sz="2400" u="none" strike="noStrike" dirty="0">
                          <a:effectLst/>
                        </a:rPr>
                        <a:t>43757</a:t>
                      </a:r>
                      <a:endParaRPr lang="fi-FI" sz="2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fi-FI" sz="2400" u="none" strike="noStrike" dirty="0">
                          <a:effectLst/>
                        </a:rPr>
                        <a:t>20210</a:t>
                      </a:r>
                      <a:endParaRPr lang="fi-FI" sz="2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fi-FI" sz="2400" u="none" strike="noStrike">
                          <a:effectLst/>
                        </a:rPr>
                        <a:t>3,8</a:t>
                      </a:r>
                      <a:endParaRPr lang="fi-FI" sz="2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3"/>
                  </a:ext>
                </a:extLst>
              </a:tr>
              <a:tr h="711064">
                <a:tc>
                  <a:txBody>
                    <a:bodyPr/>
                    <a:lstStyle/>
                    <a:p>
                      <a:pPr algn="l" fontAlgn="b"/>
                      <a:r>
                        <a:rPr lang="fi-FI" sz="2400" u="none" strike="noStrike">
                          <a:effectLst/>
                        </a:rPr>
                        <a:t>1869</a:t>
                      </a:r>
                      <a:endParaRPr lang="fi-FI" sz="2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fi-FI" sz="2400" u="none" strike="noStrike">
                          <a:effectLst/>
                        </a:rPr>
                        <a:t>63967</a:t>
                      </a:r>
                      <a:endParaRPr lang="fi-FI" sz="2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fi-FI" sz="2400" u="none" strike="noStrike">
                          <a:effectLst/>
                        </a:rPr>
                        <a:t>57444</a:t>
                      </a:r>
                      <a:endParaRPr lang="fi-FI" sz="2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fi-FI" sz="2400" u="none" strike="noStrike" dirty="0">
                          <a:effectLst/>
                        </a:rPr>
                        <a:t>6523</a:t>
                      </a:r>
                      <a:endParaRPr lang="fi-FI" sz="2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fi-FI" sz="2400" u="none" strike="noStrike">
                          <a:effectLst/>
                        </a:rPr>
                        <a:t>1,2</a:t>
                      </a:r>
                      <a:endParaRPr lang="fi-FI" sz="2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4"/>
                  </a:ext>
                </a:extLst>
              </a:tr>
              <a:tr h="711064">
                <a:tc>
                  <a:txBody>
                    <a:bodyPr/>
                    <a:lstStyle/>
                    <a:p>
                      <a:pPr algn="l" fontAlgn="b"/>
                      <a:endParaRPr lang="fi-FI" sz="24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fi-FI" sz="24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fi-FI" sz="2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fi-FI" sz="2400" u="none" strike="noStrike">
                          <a:effectLst/>
                        </a:rPr>
                        <a:t>36648</a:t>
                      </a:r>
                      <a:endParaRPr lang="fi-FI" sz="2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fi-FI" sz="2400" u="none" strike="noStrike" dirty="0">
                          <a:effectLst/>
                        </a:rPr>
                        <a:t>6,9</a:t>
                      </a:r>
                      <a:endParaRPr lang="fi-FI" sz="2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615496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887F7BE-B47B-4E78-9B95-CF462DF6A5B3}"/>
              </a:ext>
            </a:extLst>
          </p:cNvPr>
          <p:cNvSpPr>
            <a:spLocks noGrp="1"/>
          </p:cNvSpPr>
          <p:nvPr>
            <p:ph type="ftr" sz="quarter" idx="11"/>
          </p:nvPr>
        </p:nvSpPr>
        <p:spPr/>
        <p:txBody>
          <a:bodyPr/>
          <a:lstStyle/>
          <a:p>
            <a:r>
              <a:rPr lang="fi-FI" b="1">
                <a:solidFill>
                  <a:schemeClr val="accent1"/>
                </a:solidFill>
              </a:rPr>
              <a:t>JYU. </a:t>
            </a:r>
            <a:r>
              <a:rPr lang="fi-FI" b="1"/>
              <a:t>Since 1863.</a:t>
            </a:r>
            <a:endParaRPr lang="fi-FI" b="1" dirty="0"/>
          </a:p>
        </p:txBody>
      </p:sp>
      <p:sp>
        <p:nvSpPr>
          <p:cNvPr id="3" name="Title 2">
            <a:extLst>
              <a:ext uri="{FF2B5EF4-FFF2-40B4-BE49-F238E27FC236}">
                <a16:creationId xmlns:a16="http://schemas.microsoft.com/office/drawing/2014/main" id="{9B268B4B-82DB-4A36-9C55-60E850236286}"/>
              </a:ext>
            </a:extLst>
          </p:cNvPr>
          <p:cNvSpPr>
            <a:spLocks noGrp="1"/>
          </p:cNvSpPr>
          <p:nvPr>
            <p:ph type="title"/>
          </p:nvPr>
        </p:nvSpPr>
        <p:spPr>
          <a:xfrm>
            <a:off x="125009" y="637578"/>
            <a:ext cx="7790265" cy="1019912"/>
          </a:xfrm>
        </p:spPr>
        <p:txBody>
          <a:bodyPr>
            <a:normAutofit/>
          </a:bodyPr>
          <a:lstStyle/>
          <a:p>
            <a:r>
              <a:rPr lang="fi-FI" sz="3000" dirty="0"/>
              <a:t>Imeväiskuolleisuus Suomessa 1750-2020</a:t>
            </a:r>
            <a:endParaRPr lang="de-DE" sz="3000" dirty="0"/>
          </a:p>
        </p:txBody>
      </p:sp>
      <p:sp>
        <p:nvSpPr>
          <p:cNvPr id="4" name="Slide Number Placeholder 3">
            <a:extLst>
              <a:ext uri="{FF2B5EF4-FFF2-40B4-BE49-F238E27FC236}">
                <a16:creationId xmlns:a16="http://schemas.microsoft.com/office/drawing/2014/main" id="{AF5E71CA-AB07-4A84-AB57-FA25E838BF31}"/>
              </a:ext>
            </a:extLst>
          </p:cNvPr>
          <p:cNvSpPr>
            <a:spLocks noGrp="1"/>
          </p:cNvSpPr>
          <p:nvPr>
            <p:ph type="sldNum" sz="quarter" idx="4"/>
          </p:nvPr>
        </p:nvSpPr>
        <p:spPr/>
        <p:txBody>
          <a:bodyPr/>
          <a:lstStyle/>
          <a:p>
            <a:fld id="{0FE3988A-0109-0B40-965D-9E0ED41EFEE4}" type="slidenum">
              <a:rPr lang="fi-FI" smtClean="0"/>
              <a:pPr/>
              <a:t>28</a:t>
            </a:fld>
            <a:endParaRPr lang="fi-FI" dirty="0"/>
          </a:p>
        </p:txBody>
      </p:sp>
      <p:sp>
        <p:nvSpPr>
          <p:cNvPr id="5" name="Date Placeholder 4">
            <a:extLst>
              <a:ext uri="{FF2B5EF4-FFF2-40B4-BE49-F238E27FC236}">
                <a16:creationId xmlns:a16="http://schemas.microsoft.com/office/drawing/2014/main" id="{7630CE46-FC03-4088-A8EB-9831FBE60C52}"/>
              </a:ext>
            </a:extLst>
          </p:cNvPr>
          <p:cNvSpPr>
            <a:spLocks noGrp="1"/>
          </p:cNvSpPr>
          <p:nvPr>
            <p:ph type="dt" sz="half" idx="10"/>
          </p:nvPr>
        </p:nvSpPr>
        <p:spPr/>
        <p:txBody>
          <a:bodyPr/>
          <a:lstStyle/>
          <a:p>
            <a:fld id="{E08EE7EB-9CF6-FA43-A603-2C39D04C89C9}" type="datetime1">
              <a:rPr lang="fi-FI" smtClean="0"/>
              <a:t>6.2.2023</a:t>
            </a:fld>
            <a:endParaRPr lang="fi-FI" dirty="0"/>
          </a:p>
        </p:txBody>
      </p:sp>
      <p:pic>
        <p:nvPicPr>
          <p:cNvPr id="7" name="Picture 6">
            <a:extLst>
              <a:ext uri="{FF2B5EF4-FFF2-40B4-BE49-F238E27FC236}">
                <a16:creationId xmlns:a16="http://schemas.microsoft.com/office/drawing/2014/main" id="{9BE9A5A9-5E2A-418E-B5FF-50BB03242C02}"/>
              </a:ext>
            </a:extLst>
          </p:cNvPr>
          <p:cNvPicPr>
            <a:picLocks noChangeAspect="1"/>
          </p:cNvPicPr>
          <p:nvPr/>
        </p:nvPicPr>
        <p:blipFill>
          <a:blip r:embed="rId2"/>
          <a:stretch>
            <a:fillRect/>
          </a:stretch>
        </p:blipFill>
        <p:spPr>
          <a:xfrm>
            <a:off x="125009" y="1657490"/>
            <a:ext cx="9018992" cy="4935135"/>
          </a:xfrm>
          <a:prstGeom prst="rect">
            <a:avLst/>
          </a:prstGeom>
        </p:spPr>
      </p:pic>
    </p:spTree>
    <p:extLst>
      <p:ext uri="{BB962C8B-B14F-4D97-AF65-F5344CB8AC3E}">
        <p14:creationId xmlns:p14="http://schemas.microsoft.com/office/powerpoint/2010/main" val="3431300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F3736E2-CDA5-B7D2-39B8-782AAA8C9AE8}"/>
              </a:ext>
            </a:extLst>
          </p:cNvPr>
          <p:cNvSpPr>
            <a:spLocks noGrp="1"/>
          </p:cNvSpPr>
          <p:nvPr>
            <p:ph type="title"/>
          </p:nvPr>
        </p:nvSpPr>
        <p:spPr>
          <a:xfrm>
            <a:off x="457200" y="161925"/>
            <a:ext cx="7356324" cy="1495565"/>
          </a:xfrm>
        </p:spPr>
        <p:txBody>
          <a:bodyPr>
            <a:normAutofit fontScale="90000"/>
          </a:bodyPr>
          <a:lstStyle/>
          <a:p>
            <a:r>
              <a:rPr kumimoji="0" lang="de-DE" sz="3600" b="0" i="0" u="none" strike="noStrike" kern="1200" cap="none" spc="0" normalizeH="0" baseline="0" noProof="0" dirty="0" err="1">
                <a:ln>
                  <a:noFill/>
                </a:ln>
                <a:solidFill>
                  <a:sysClr val="windowText" lastClr="000000">
                    <a:lumMod val="65000"/>
                    <a:lumOff val="35000"/>
                  </a:sysClr>
                </a:solidFill>
                <a:effectLst/>
                <a:uLnTx/>
                <a:uFillTx/>
                <a:latin typeface="Calibri" panose="020F0502020204030204"/>
              </a:rPr>
              <a:t>Kuolleina</a:t>
            </a:r>
            <a:r>
              <a:rPr kumimoji="0" lang="de-DE" sz="3600" b="0" i="0" u="none" strike="noStrike" kern="1200" cap="none" spc="0" normalizeH="0" baseline="0" noProof="0" dirty="0">
                <a:ln>
                  <a:noFill/>
                </a:ln>
                <a:solidFill>
                  <a:sysClr val="windowText" lastClr="000000">
                    <a:lumMod val="65000"/>
                    <a:lumOff val="35000"/>
                  </a:sysClr>
                </a:solidFill>
                <a:effectLst/>
                <a:uLnTx/>
                <a:uFillTx/>
                <a:latin typeface="Calibri" panose="020F0502020204030204"/>
              </a:rPr>
              <a:t> </a:t>
            </a:r>
            <a:r>
              <a:rPr kumimoji="0" lang="de-DE" sz="3600" b="0" i="0" u="none" strike="noStrike" kern="1200" cap="none" spc="0" normalizeH="0" baseline="0" noProof="0" dirty="0" err="1">
                <a:ln>
                  <a:noFill/>
                </a:ln>
                <a:solidFill>
                  <a:sysClr val="windowText" lastClr="000000">
                    <a:lumMod val="65000"/>
                    <a:lumOff val="35000"/>
                  </a:sysClr>
                </a:solidFill>
                <a:effectLst/>
                <a:uLnTx/>
                <a:uFillTx/>
                <a:latin typeface="Calibri" panose="020F0502020204030204"/>
              </a:rPr>
              <a:t>syntyneiden</a:t>
            </a:r>
            <a:r>
              <a:rPr kumimoji="0" lang="de-DE" sz="3600" b="0" i="0" u="none" strike="noStrike" kern="1200" cap="none" spc="0" normalizeH="0" baseline="0" noProof="0" dirty="0">
                <a:ln>
                  <a:noFill/>
                </a:ln>
                <a:solidFill>
                  <a:sysClr val="windowText" lastClr="000000">
                    <a:lumMod val="65000"/>
                    <a:lumOff val="35000"/>
                  </a:sysClr>
                </a:solidFill>
                <a:effectLst/>
                <a:uLnTx/>
                <a:uFillTx/>
                <a:latin typeface="Calibri" panose="020F0502020204030204"/>
              </a:rPr>
              <a:t> </a:t>
            </a:r>
            <a:r>
              <a:rPr kumimoji="0" lang="de-DE" sz="3600" b="0" i="0" u="none" strike="noStrike" kern="1200" cap="none" spc="0" normalizeH="0" baseline="0" noProof="0" dirty="0" err="1">
                <a:ln>
                  <a:noFill/>
                </a:ln>
                <a:solidFill>
                  <a:sysClr val="windowText" lastClr="000000">
                    <a:lumMod val="65000"/>
                    <a:lumOff val="35000"/>
                  </a:sysClr>
                </a:solidFill>
                <a:effectLst/>
                <a:uLnTx/>
                <a:uFillTx/>
                <a:latin typeface="Calibri" panose="020F0502020204030204"/>
              </a:rPr>
              <a:t>osuus</a:t>
            </a:r>
            <a:r>
              <a:rPr kumimoji="0" lang="de-DE" sz="3600" b="0" i="0" u="none" strike="noStrike" kern="1200" cap="none" spc="0" normalizeH="0" baseline="0" noProof="0" dirty="0">
                <a:ln>
                  <a:noFill/>
                </a:ln>
                <a:solidFill>
                  <a:sysClr val="windowText" lastClr="000000">
                    <a:lumMod val="65000"/>
                    <a:lumOff val="35000"/>
                  </a:sysClr>
                </a:solidFill>
                <a:effectLst/>
                <a:uLnTx/>
                <a:uFillTx/>
                <a:latin typeface="Calibri" panose="020F0502020204030204"/>
              </a:rPr>
              <a:t> </a:t>
            </a:r>
            <a:r>
              <a:rPr kumimoji="0" lang="de-DE" sz="3600" b="0" i="0" u="none" strike="noStrike" kern="1200" cap="none" spc="0" normalizeH="0" baseline="0" noProof="0" dirty="0" err="1">
                <a:ln>
                  <a:noFill/>
                </a:ln>
                <a:solidFill>
                  <a:sysClr val="windowText" lastClr="000000">
                    <a:lumMod val="65000"/>
                    <a:lumOff val="35000"/>
                  </a:sysClr>
                </a:solidFill>
                <a:effectLst/>
                <a:uLnTx/>
                <a:uFillTx/>
                <a:latin typeface="Calibri" panose="020F0502020204030204"/>
              </a:rPr>
              <a:t>kaikista</a:t>
            </a:r>
            <a:r>
              <a:rPr kumimoji="0" lang="de-DE" sz="3600" b="0" i="0" u="none" strike="noStrike" kern="1200" cap="none" spc="0" normalizeH="0" baseline="0" noProof="0" dirty="0">
                <a:ln>
                  <a:noFill/>
                </a:ln>
                <a:solidFill>
                  <a:sysClr val="windowText" lastClr="000000">
                    <a:lumMod val="65000"/>
                    <a:lumOff val="35000"/>
                  </a:sysClr>
                </a:solidFill>
                <a:effectLst/>
                <a:uLnTx/>
                <a:uFillTx/>
                <a:latin typeface="Calibri" panose="020F0502020204030204"/>
              </a:rPr>
              <a:t> </a:t>
            </a:r>
            <a:r>
              <a:rPr kumimoji="0" lang="de-DE" sz="3600" b="0" i="0" u="none" strike="noStrike" kern="1200" cap="none" spc="0" normalizeH="0" baseline="0" noProof="0" dirty="0" err="1">
                <a:ln>
                  <a:noFill/>
                </a:ln>
                <a:solidFill>
                  <a:sysClr val="windowText" lastClr="000000">
                    <a:lumMod val="65000"/>
                    <a:lumOff val="35000"/>
                  </a:sysClr>
                </a:solidFill>
                <a:effectLst/>
                <a:uLnTx/>
                <a:uFillTx/>
                <a:latin typeface="Calibri" panose="020F0502020204030204"/>
              </a:rPr>
              <a:t>syntyneistä</a:t>
            </a:r>
            <a:r>
              <a:rPr kumimoji="0" lang="de-DE" sz="3600" b="0" i="0" u="none" strike="noStrike" kern="1200" cap="none" spc="0" normalizeH="0" baseline="0" noProof="0" dirty="0">
                <a:ln>
                  <a:noFill/>
                </a:ln>
                <a:solidFill>
                  <a:sysClr val="windowText" lastClr="000000">
                    <a:lumMod val="65000"/>
                    <a:lumOff val="35000"/>
                  </a:sysClr>
                </a:solidFill>
                <a:effectLst/>
                <a:uLnTx/>
                <a:uFillTx/>
                <a:latin typeface="Calibri" panose="020F0502020204030204"/>
              </a:rPr>
              <a:t> 1861-1880, </a:t>
            </a:r>
            <a:r>
              <a:rPr kumimoji="0" lang="de-DE" sz="3600" b="0" i="0" u="none" strike="noStrike" kern="1200" cap="none" spc="0" normalizeH="0" baseline="0" noProof="0" dirty="0" err="1">
                <a:ln>
                  <a:noFill/>
                </a:ln>
                <a:solidFill>
                  <a:sysClr val="windowText" lastClr="000000">
                    <a:lumMod val="65000"/>
                    <a:lumOff val="35000"/>
                  </a:sysClr>
                </a:solidFill>
                <a:effectLst/>
                <a:uLnTx/>
                <a:uFillTx/>
                <a:latin typeface="Calibri" panose="020F0502020204030204"/>
              </a:rPr>
              <a:t>pros</a:t>
            </a:r>
            <a:r>
              <a:rPr kumimoji="0" lang="de-DE" sz="3600" b="0" i="0" u="none" strike="noStrike" kern="1200" cap="none" spc="0" normalizeH="0" baseline="0" noProof="0" dirty="0">
                <a:ln>
                  <a:noFill/>
                </a:ln>
                <a:solidFill>
                  <a:sysClr val="windowText" lastClr="000000">
                    <a:lumMod val="65000"/>
                    <a:lumOff val="35000"/>
                  </a:sysClr>
                </a:solidFill>
                <a:effectLst/>
                <a:uLnTx/>
                <a:uFillTx/>
                <a:latin typeface="Calibri" panose="020F0502020204030204"/>
              </a:rPr>
              <a:t>.</a:t>
            </a:r>
            <a:br>
              <a:rPr kumimoji="0" lang="de-DE" sz="3600" b="0" i="0" u="none" strike="noStrike" kern="1200" cap="none" spc="0" normalizeH="0" baseline="0" noProof="0" dirty="0">
                <a:ln>
                  <a:noFill/>
                </a:ln>
                <a:solidFill>
                  <a:sysClr val="windowText" lastClr="000000">
                    <a:lumMod val="65000"/>
                    <a:lumOff val="35000"/>
                  </a:sysClr>
                </a:solidFill>
                <a:effectLst/>
                <a:uLnTx/>
                <a:uFillTx/>
                <a:latin typeface="Calibri" panose="020F0502020204030204"/>
              </a:rPr>
            </a:br>
            <a:endParaRPr lang="en-US" dirty="0"/>
          </a:p>
        </p:txBody>
      </p:sp>
      <p:sp>
        <p:nvSpPr>
          <p:cNvPr id="4" name="Päivämäärän paikkamerkki 3">
            <a:extLst>
              <a:ext uri="{FF2B5EF4-FFF2-40B4-BE49-F238E27FC236}">
                <a16:creationId xmlns:a16="http://schemas.microsoft.com/office/drawing/2014/main" id="{AC69BB6A-773D-34DA-DF87-EAB84418B418}"/>
              </a:ext>
            </a:extLst>
          </p:cNvPr>
          <p:cNvSpPr>
            <a:spLocks noGrp="1"/>
          </p:cNvSpPr>
          <p:nvPr>
            <p:ph type="dt" sz="half" idx="10"/>
          </p:nvPr>
        </p:nvSpPr>
        <p:spPr>
          <a:xfrm>
            <a:off x="7617453" y="6592625"/>
            <a:ext cx="831227" cy="180989"/>
          </a:xfrm>
        </p:spPr>
        <p:txBody>
          <a:bodyPr>
            <a:normAutofit/>
          </a:bodyPr>
          <a:lstStyle/>
          <a:p>
            <a:pPr>
              <a:lnSpc>
                <a:spcPct val="90000"/>
              </a:lnSpc>
              <a:spcAft>
                <a:spcPts val="600"/>
              </a:spcAft>
            </a:pPr>
            <a:fld id="{36629496-E812-CC43-9126-819AE9AD3245}" type="datetime1">
              <a:rPr lang="fi-FI" sz="600" smtClean="0"/>
              <a:pPr>
                <a:lnSpc>
                  <a:spcPct val="90000"/>
                </a:lnSpc>
                <a:spcAft>
                  <a:spcPts val="600"/>
                </a:spcAft>
              </a:pPr>
              <a:t>6.2.2023</a:t>
            </a:fld>
            <a:endParaRPr lang="fi-FI" sz="600"/>
          </a:p>
        </p:txBody>
      </p:sp>
      <p:sp>
        <p:nvSpPr>
          <p:cNvPr id="2" name="Alatunnisteen paikkamerkki 1">
            <a:extLst>
              <a:ext uri="{FF2B5EF4-FFF2-40B4-BE49-F238E27FC236}">
                <a16:creationId xmlns:a16="http://schemas.microsoft.com/office/drawing/2014/main" id="{ACB26139-0086-4F7B-8C41-0749A0492041}"/>
              </a:ext>
            </a:extLst>
          </p:cNvPr>
          <p:cNvSpPr>
            <a:spLocks noGrp="1"/>
          </p:cNvSpPr>
          <p:nvPr>
            <p:ph type="ftr" sz="quarter" idx="11"/>
          </p:nvPr>
        </p:nvSpPr>
        <p:spPr>
          <a:xfrm>
            <a:off x="5343907" y="6592625"/>
            <a:ext cx="2147658" cy="180989"/>
          </a:xfrm>
        </p:spPr>
        <p:txBody>
          <a:bodyPr>
            <a:normAutofit/>
          </a:bodyPr>
          <a:lstStyle/>
          <a:p>
            <a:pPr>
              <a:lnSpc>
                <a:spcPct val="90000"/>
              </a:lnSpc>
              <a:spcAft>
                <a:spcPts val="600"/>
              </a:spcAft>
            </a:pPr>
            <a:r>
              <a:rPr lang="fi-FI" sz="600" b="1"/>
              <a:t>JYU. Since 1863.</a:t>
            </a:r>
          </a:p>
        </p:txBody>
      </p:sp>
      <p:sp>
        <p:nvSpPr>
          <p:cNvPr id="3" name="Dian numeron paikkamerkki 2">
            <a:extLst>
              <a:ext uri="{FF2B5EF4-FFF2-40B4-BE49-F238E27FC236}">
                <a16:creationId xmlns:a16="http://schemas.microsoft.com/office/drawing/2014/main" id="{1B7BA6D4-ADAF-1DA0-3057-BEF85EE24498}"/>
              </a:ext>
            </a:extLst>
          </p:cNvPr>
          <p:cNvSpPr>
            <a:spLocks noGrp="1"/>
          </p:cNvSpPr>
          <p:nvPr>
            <p:ph type="sldNum" sz="quarter" idx="12"/>
          </p:nvPr>
        </p:nvSpPr>
        <p:spPr>
          <a:xfrm>
            <a:off x="8564975" y="6592625"/>
            <a:ext cx="454016" cy="180989"/>
          </a:xfrm>
        </p:spPr>
        <p:txBody>
          <a:bodyPr>
            <a:normAutofit/>
          </a:bodyPr>
          <a:lstStyle/>
          <a:p>
            <a:pPr>
              <a:lnSpc>
                <a:spcPct val="90000"/>
              </a:lnSpc>
              <a:spcAft>
                <a:spcPts val="600"/>
              </a:spcAft>
            </a:pPr>
            <a:fld id="{0FE3988A-0109-0B40-965D-9E0ED41EFEE4}" type="slidenum">
              <a:rPr lang="fi-FI" sz="600" smtClean="0"/>
              <a:pPr>
                <a:lnSpc>
                  <a:spcPct val="90000"/>
                </a:lnSpc>
                <a:spcAft>
                  <a:spcPts val="600"/>
                </a:spcAft>
              </a:pPr>
              <a:t>29</a:t>
            </a:fld>
            <a:endParaRPr lang="fi-FI" sz="600"/>
          </a:p>
        </p:txBody>
      </p:sp>
      <p:graphicFrame>
        <p:nvGraphicFramePr>
          <p:cNvPr id="5" name="Kaavio 4">
            <a:extLst>
              <a:ext uri="{FF2B5EF4-FFF2-40B4-BE49-F238E27FC236}">
                <a16:creationId xmlns:a16="http://schemas.microsoft.com/office/drawing/2014/main" id="{19F23D84-F23A-7DD8-D204-BADF7DA0F3DF}"/>
              </a:ext>
            </a:extLst>
          </p:cNvPr>
          <p:cNvGraphicFramePr>
            <a:graphicFrameLocks/>
          </p:cNvGraphicFramePr>
          <p:nvPr>
            <p:extLst>
              <p:ext uri="{D42A27DB-BD31-4B8C-83A1-F6EECF244321}">
                <p14:modId xmlns:p14="http://schemas.microsoft.com/office/powerpoint/2010/main" val="3078354790"/>
              </p:ext>
            </p:extLst>
          </p:nvPr>
        </p:nvGraphicFramePr>
        <p:xfrm>
          <a:off x="457200" y="1844699"/>
          <a:ext cx="8229600" cy="45571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49824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9CA521A-3D88-4E7D-AB36-3596D6E50D72}"/>
              </a:ext>
            </a:extLst>
          </p:cNvPr>
          <p:cNvSpPr>
            <a:spLocks noGrp="1"/>
          </p:cNvSpPr>
          <p:nvPr>
            <p:ph type="ftr" sz="quarter" idx="11"/>
          </p:nvPr>
        </p:nvSpPr>
        <p:spPr/>
        <p:txBody>
          <a:bodyPr/>
          <a:lstStyle/>
          <a:p>
            <a:r>
              <a:rPr lang="fi-FI" b="1">
                <a:solidFill>
                  <a:schemeClr val="accent1"/>
                </a:solidFill>
              </a:rPr>
              <a:t>JYU. </a:t>
            </a:r>
            <a:r>
              <a:rPr lang="fi-FI" b="1"/>
              <a:t>Since 1863.</a:t>
            </a:r>
            <a:endParaRPr lang="fi-FI" b="1" dirty="0"/>
          </a:p>
        </p:txBody>
      </p:sp>
      <p:sp>
        <p:nvSpPr>
          <p:cNvPr id="3" name="Slide Number Placeholder 2">
            <a:extLst>
              <a:ext uri="{FF2B5EF4-FFF2-40B4-BE49-F238E27FC236}">
                <a16:creationId xmlns:a16="http://schemas.microsoft.com/office/drawing/2014/main" id="{39A68DBA-9E7A-48B0-BA12-D053C588AC82}"/>
              </a:ext>
            </a:extLst>
          </p:cNvPr>
          <p:cNvSpPr>
            <a:spLocks noGrp="1"/>
          </p:cNvSpPr>
          <p:nvPr>
            <p:ph type="sldNum" sz="quarter" idx="12"/>
          </p:nvPr>
        </p:nvSpPr>
        <p:spPr/>
        <p:txBody>
          <a:bodyPr/>
          <a:lstStyle/>
          <a:p>
            <a:fld id="{0FE3988A-0109-0B40-965D-9E0ED41EFEE4}" type="slidenum">
              <a:rPr lang="fi-FI" smtClean="0"/>
              <a:pPr/>
              <a:t>3</a:t>
            </a:fld>
            <a:endParaRPr lang="fi-FI" dirty="0"/>
          </a:p>
        </p:txBody>
      </p:sp>
      <p:sp>
        <p:nvSpPr>
          <p:cNvPr id="4" name="Title 3">
            <a:extLst>
              <a:ext uri="{FF2B5EF4-FFF2-40B4-BE49-F238E27FC236}">
                <a16:creationId xmlns:a16="http://schemas.microsoft.com/office/drawing/2014/main" id="{CCBA3917-E430-4182-A872-F5CEFD236DB1}"/>
              </a:ext>
            </a:extLst>
          </p:cNvPr>
          <p:cNvSpPr>
            <a:spLocks noGrp="1"/>
          </p:cNvSpPr>
          <p:nvPr>
            <p:ph type="title"/>
          </p:nvPr>
        </p:nvSpPr>
        <p:spPr/>
        <p:txBody>
          <a:bodyPr/>
          <a:lstStyle/>
          <a:p>
            <a:r>
              <a:rPr lang="fi-FI" dirty="0"/>
              <a:t>Nälkävuodet 1866-1868</a:t>
            </a:r>
            <a:endParaRPr lang="de-DE" dirty="0"/>
          </a:p>
        </p:txBody>
      </p:sp>
      <p:sp>
        <p:nvSpPr>
          <p:cNvPr id="5" name="Content Placeholder 4">
            <a:extLst>
              <a:ext uri="{FF2B5EF4-FFF2-40B4-BE49-F238E27FC236}">
                <a16:creationId xmlns:a16="http://schemas.microsoft.com/office/drawing/2014/main" id="{78ADF7AF-55FD-49A7-A95B-900F56FD30B6}"/>
              </a:ext>
            </a:extLst>
          </p:cNvPr>
          <p:cNvSpPr>
            <a:spLocks noGrp="1"/>
          </p:cNvSpPr>
          <p:nvPr>
            <p:ph idx="1"/>
          </p:nvPr>
        </p:nvSpPr>
        <p:spPr/>
        <p:txBody>
          <a:bodyPr>
            <a:normAutofit fontScale="85000" lnSpcReduction="20000"/>
          </a:bodyPr>
          <a:lstStyle/>
          <a:p>
            <a:r>
              <a:rPr lang="fi-FI" b="0" i="0" dirty="0">
                <a:solidFill>
                  <a:srgbClr val="212529"/>
                </a:solidFill>
                <a:effectLst/>
                <a:latin typeface="Times" panose="02020603050405020304" pitchFamily="18" charset="0"/>
              </a:rPr>
              <a:t>Tuolloin kuoli 270 000 suomalaista suhteellisen lyhyessä ajassa.</a:t>
            </a:r>
          </a:p>
          <a:p>
            <a:r>
              <a:rPr lang="fi-FI" dirty="0">
                <a:solidFill>
                  <a:srgbClr val="212529"/>
                </a:solidFill>
                <a:latin typeface="Times" panose="02020603050405020304" pitchFamily="18" charset="0"/>
              </a:rPr>
              <a:t>Kyseessä on toistaiseksi viimeisin rauhanaikainen nälkäkatastrofi ns. läntisessä maailmassa.</a:t>
            </a:r>
            <a:endParaRPr lang="fi-FI" b="0" i="0" dirty="0">
              <a:solidFill>
                <a:srgbClr val="212529"/>
              </a:solidFill>
              <a:effectLst/>
              <a:latin typeface="Times" panose="02020603050405020304" pitchFamily="18" charset="0"/>
            </a:endParaRPr>
          </a:p>
          <a:p>
            <a:r>
              <a:rPr lang="fi-FI" b="0" i="0" dirty="0">
                <a:solidFill>
                  <a:srgbClr val="212529"/>
                </a:solidFill>
                <a:effectLst/>
                <a:latin typeface="Times" panose="02020603050405020304" pitchFamily="18" charset="0"/>
              </a:rPr>
              <a:t>Nälkään ja kulkutauteihin kuolleita oli 150 000 enemmän kuin normaalisti olisi ollut.</a:t>
            </a:r>
          </a:p>
          <a:p>
            <a:r>
              <a:rPr lang="fi-FI" dirty="0">
                <a:solidFill>
                  <a:srgbClr val="212529"/>
                </a:solidFill>
                <a:latin typeface="Times" panose="02020603050405020304" pitchFamily="18" charset="0"/>
              </a:rPr>
              <a:t>V</a:t>
            </a:r>
            <a:r>
              <a:rPr lang="fi-FI" b="0" i="0" dirty="0">
                <a:solidFill>
                  <a:srgbClr val="212529"/>
                </a:solidFill>
                <a:effectLst/>
                <a:latin typeface="Times" panose="02020603050405020304" pitchFamily="18" charset="0"/>
              </a:rPr>
              <a:t>uonna 1868 kuolleita oli jopa 138 000 eli 8 prosenttia (Turun ja Tampereen verran nykyaikana).</a:t>
            </a:r>
          </a:p>
          <a:p>
            <a:r>
              <a:rPr lang="fi-FI" b="0" i="0" dirty="0">
                <a:solidFill>
                  <a:srgbClr val="212529"/>
                </a:solidFill>
                <a:effectLst/>
                <a:latin typeface="Times" panose="02020603050405020304" pitchFamily="18" charset="0"/>
              </a:rPr>
              <a:t>Suomen nälkävuodet on mukana irlantilaisen </a:t>
            </a:r>
            <a:r>
              <a:rPr lang="fi-FI" dirty="0">
                <a:solidFill>
                  <a:srgbClr val="212529"/>
                </a:solidFill>
                <a:latin typeface="Times" panose="02020603050405020304" pitchFamily="18" charset="0"/>
              </a:rPr>
              <a:t>historioitsijan </a:t>
            </a:r>
            <a:r>
              <a:rPr lang="fi-FI" b="0" i="0" dirty="0" err="1">
                <a:solidFill>
                  <a:srgbClr val="212529"/>
                </a:solidFill>
                <a:effectLst/>
                <a:latin typeface="Times" panose="02020603050405020304" pitchFamily="18" charset="0"/>
              </a:rPr>
              <a:t>Cormac</a:t>
            </a:r>
            <a:r>
              <a:rPr lang="fi-FI" b="0" i="0" dirty="0">
                <a:solidFill>
                  <a:srgbClr val="212529"/>
                </a:solidFill>
                <a:effectLst/>
                <a:latin typeface="Times" panose="02020603050405020304" pitchFamily="18" charset="0"/>
              </a:rPr>
              <a:t> Ó </a:t>
            </a:r>
            <a:r>
              <a:rPr lang="fi-FI" b="0" i="0" dirty="0" err="1">
                <a:solidFill>
                  <a:srgbClr val="212529"/>
                </a:solidFill>
                <a:effectLst/>
                <a:latin typeface="Times" panose="02020603050405020304" pitchFamily="18" charset="0"/>
              </a:rPr>
              <a:t>Grádan</a:t>
            </a:r>
            <a:r>
              <a:rPr lang="fi-FI" dirty="0">
                <a:solidFill>
                  <a:srgbClr val="212529"/>
                </a:solidFill>
                <a:latin typeface="Times" panose="02020603050405020304" pitchFamily="18" charset="0"/>
              </a:rPr>
              <a:t> luomalla </a:t>
            </a:r>
            <a:r>
              <a:rPr lang="fi-FI" b="0" i="0" dirty="0">
                <a:solidFill>
                  <a:srgbClr val="212529"/>
                </a:solidFill>
                <a:effectLst/>
                <a:latin typeface="Times" panose="02020603050405020304" pitchFamily="18" charset="0"/>
              </a:rPr>
              <a:t>koko tunnetun ajan suurten ja tuhoisien nälkäkriisien pelottavalla listalla.</a:t>
            </a:r>
            <a:endParaRPr lang="de-DE" dirty="0"/>
          </a:p>
        </p:txBody>
      </p:sp>
      <p:sp>
        <p:nvSpPr>
          <p:cNvPr id="6" name="Date Placeholder 5">
            <a:extLst>
              <a:ext uri="{FF2B5EF4-FFF2-40B4-BE49-F238E27FC236}">
                <a16:creationId xmlns:a16="http://schemas.microsoft.com/office/drawing/2014/main" id="{097C3717-1F27-4279-A8A5-4290CC6001FC}"/>
              </a:ext>
            </a:extLst>
          </p:cNvPr>
          <p:cNvSpPr>
            <a:spLocks noGrp="1"/>
          </p:cNvSpPr>
          <p:nvPr>
            <p:ph type="dt" sz="half" idx="10"/>
          </p:nvPr>
        </p:nvSpPr>
        <p:spPr/>
        <p:txBody>
          <a:bodyPr/>
          <a:lstStyle/>
          <a:p>
            <a:fld id="{F9D46576-D913-A841-B054-014875DAA31A}" type="datetime1">
              <a:rPr lang="fi-FI" smtClean="0"/>
              <a:t>6.2.2023</a:t>
            </a:fld>
            <a:endParaRPr lang="fi-FI" dirty="0"/>
          </a:p>
        </p:txBody>
      </p:sp>
    </p:spTree>
    <p:extLst>
      <p:ext uri="{BB962C8B-B14F-4D97-AF65-F5344CB8AC3E}">
        <p14:creationId xmlns:p14="http://schemas.microsoft.com/office/powerpoint/2010/main" val="1064215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a:extLst>
              <a:ext uri="{FF2B5EF4-FFF2-40B4-BE49-F238E27FC236}">
                <a16:creationId xmlns:a16="http://schemas.microsoft.com/office/drawing/2014/main" id="{C02D9661-DB54-AFD9-141B-C32B340D36E3}"/>
              </a:ext>
            </a:extLst>
          </p:cNvPr>
          <p:cNvSpPr>
            <a:spLocks noGrp="1"/>
          </p:cNvSpPr>
          <p:nvPr>
            <p:ph type="ftr" sz="quarter" idx="11"/>
          </p:nvPr>
        </p:nvSpPr>
        <p:spPr>
          <a:xfrm>
            <a:off x="5343907" y="6592625"/>
            <a:ext cx="2147658" cy="180989"/>
          </a:xfrm>
        </p:spPr>
        <p:txBody>
          <a:bodyPr>
            <a:normAutofit/>
          </a:bodyPr>
          <a:lstStyle/>
          <a:p>
            <a:pPr>
              <a:lnSpc>
                <a:spcPct val="90000"/>
              </a:lnSpc>
              <a:spcAft>
                <a:spcPts val="600"/>
              </a:spcAft>
            </a:pPr>
            <a:r>
              <a:rPr lang="fi-FI" sz="600" b="1">
                <a:solidFill>
                  <a:schemeClr val="accent1"/>
                </a:solidFill>
              </a:rPr>
              <a:t>JYU. Since 1863.</a:t>
            </a:r>
          </a:p>
        </p:txBody>
      </p:sp>
      <p:sp>
        <p:nvSpPr>
          <p:cNvPr id="3" name="Dian numeron paikkamerkki 2">
            <a:extLst>
              <a:ext uri="{FF2B5EF4-FFF2-40B4-BE49-F238E27FC236}">
                <a16:creationId xmlns:a16="http://schemas.microsoft.com/office/drawing/2014/main" id="{81BA33AE-5197-1AD9-9B43-6054AE0CC288}"/>
              </a:ext>
            </a:extLst>
          </p:cNvPr>
          <p:cNvSpPr>
            <a:spLocks noGrp="1"/>
          </p:cNvSpPr>
          <p:nvPr>
            <p:ph type="sldNum" sz="quarter" idx="12"/>
          </p:nvPr>
        </p:nvSpPr>
        <p:spPr>
          <a:xfrm>
            <a:off x="8564975" y="6592625"/>
            <a:ext cx="454016" cy="180989"/>
          </a:xfrm>
        </p:spPr>
        <p:txBody>
          <a:bodyPr>
            <a:normAutofit/>
          </a:bodyPr>
          <a:lstStyle/>
          <a:p>
            <a:pPr>
              <a:lnSpc>
                <a:spcPct val="90000"/>
              </a:lnSpc>
              <a:spcAft>
                <a:spcPts val="600"/>
              </a:spcAft>
            </a:pPr>
            <a:fld id="{0FE3988A-0109-0B40-965D-9E0ED41EFEE4}" type="slidenum">
              <a:rPr lang="fi-FI" sz="600" smtClean="0"/>
              <a:pPr>
                <a:lnSpc>
                  <a:spcPct val="90000"/>
                </a:lnSpc>
                <a:spcAft>
                  <a:spcPts val="600"/>
                </a:spcAft>
              </a:pPr>
              <a:t>30</a:t>
            </a:fld>
            <a:endParaRPr lang="fi-FI" sz="600"/>
          </a:p>
        </p:txBody>
      </p:sp>
      <p:sp>
        <p:nvSpPr>
          <p:cNvPr id="10" name="Title 3">
            <a:extLst>
              <a:ext uri="{FF2B5EF4-FFF2-40B4-BE49-F238E27FC236}">
                <a16:creationId xmlns:a16="http://schemas.microsoft.com/office/drawing/2014/main" id="{8AB4BAAC-B31B-C047-E2B2-10A8448CA7DA}"/>
              </a:ext>
            </a:extLst>
          </p:cNvPr>
          <p:cNvSpPr>
            <a:spLocks noGrp="1"/>
          </p:cNvSpPr>
          <p:nvPr>
            <p:ph type="title"/>
          </p:nvPr>
        </p:nvSpPr>
        <p:spPr>
          <a:xfrm>
            <a:off x="457200" y="637578"/>
            <a:ext cx="7368419" cy="1019912"/>
          </a:xfrm>
        </p:spPr>
        <p:txBody>
          <a:bodyPr>
            <a:normAutofit fontScale="90000"/>
          </a:bodyPr>
          <a:lstStyle/>
          <a:p>
            <a:r>
              <a:rPr lang="de-DE" sz="3600" b="0" i="0" baseline="0" dirty="0" err="1">
                <a:effectLst/>
              </a:rPr>
              <a:t>Kuolleina</a:t>
            </a:r>
            <a:r>
              <a:rPr lang="de-DE" sz="3600" b="0" i="0" baseline="0" dirty="0">
                <a:effectLst/>
              </a:rPr>
              <a:t> </a:t>
            </a:r>
            <a:r>
              <a:rPr lang="de-DE" sz="3600" b="0" i="0" baseline="0" dirty="0" err="1">
                <a:effectLst/>
              </a:rPr>
              <a:t>syntyneiden</a:t>
            </a:r>
            <a:r>
              <a:rPr lang="de-DE" sz="3600" b="0" i="0" baseline="0" dirty="0">
                <a:effectLst/>
              </a:rPr>
              <a:t> </a:t>
            </a:r>
            <a:r>
              <a:rPr lang="de-DE" sz="3600" b="0" i="0" baseline="0" dirty="0" err="1">
                <a:effectLst/>
              </a:rPr>
              <a:t>osuus</a:t>
            </a:r>
            <a:r>
              <a:rPr lang="de-DE" sz="3600" b="0" i="0" baseline="0" dirty="0">
                <a:effectLst/>
              </a:rPr>
              <a:t> </a:t>
            </a:r>
            <a:r>
              <a:rPr lang="de-DE" sz="3600" b="0" i="0" baseline="0" dirty="0" err="1">
                <a:effectLst/>
              </a:rPr>
              <a:t>kaikista</a:t>
            </a:r>
            <a:r>
              <a:rPr lang="de-DE" sz="3600" b="0" i="0" baseline="0" dirty="0">
                <a:effectLst/>
              </a:rPr>
              <a:t> </a:t>
            </a:r>
            <a:r>
              <a:rPr lang="de-DE" sz="3600" b="0" i="0" baseline="0" dirty="0" err="1">
                <a:effectLst/>
              </a:rPr>
              <a:t>syntyneistä</a:t>
            </a:r>
            <a:r>
              <a:rPr lang="de-DE" sz="3600" b="0" i="0" baseline="0" dirty="0">
                <a:effectLst/>
              </a:rPr>
              <a:t> 1866-1872, </a:t>
            </a:r>
            <a:r>
              <a:rPr lang="de-DE" sz="3600" b="0" i="0" baseline="0" dirty="0" err="1">
                <a:effectLst/>
              </a:rPr>
              <a:t>pros</a:t>
            </a:r>
            <a:r>
              <a:rPr lang="de-DE" sz="3600" b="0" i="0" baseline="0" dirty="0">
                <a:effectLst/>
              </a:rPr>
              <a:t>.</a:t>
            </a:r>
            <a:br>
              <a:rPr lang="de-DE" dirty="0">
                <a:effectLst/>
              </a:rPr>
            </a:br>
            <a:endParaRPr lang="en-US" dirty="0"/>
          </a:p>
        </p:txBody>
      </p:sp>
      <p:sp>
        <p:nvSpPr>
          <p:cNvPr id="4" name="Päivämäärän paikkamerkki 3">
            <a:extLst>
              <a:ext uri="{FF2B5EF4-FFF2-40B4-BE49-F238E27FC236}">
                <a16:creationId xmlns:a16="http://schemas.microsoft.com/office/drawing/2014/main" id="{72C7005D-E55C-958B-5678-CFF2E5554FC4}"/>
              </a:ext>
            </a:extLst>
          </p:cNvPr>
          <p:cNvSpPr>
            <a:spLocks noGrp="1"/>
          </p:cNvSpPr>
          <p:nvPr>
            <p:ph type="dt" sz="half" idx="10"/>
          </p:nvPr>
        </p:nvSpPr>
        <p:spPr>
          <a:xfrm>
            <a:off x="7617453" y="6592625"/>
            <a:ext cx="831227" cy="180989"/>
          </a:xfrm>
        </p:spPr>
        <p:txBody>
          <a:bodyPr>
            <a:normAutofit/>
          </a:bodyPr>
          <a:lstStyle/>
          <a:p>
            <a:pPr>
              <a:lnSpc>
                <a:spcPct val="90000"/>
              </a:lnSpc>
              <a:spcAft>
                <a:spcPts val="600"/>
              </a:spcAft>
            </a:pPr>
            <a:fld id="{36629496-E812-CC43-9126-819AE9AD3245}" type="datetime1">
              <a:rPr lang="fi-FI" sz="600" smtClean="0"/>
              <a:pPr>
                <a:lnSpc>
                  <a:spcPct val="90000"/>
                </a:lnSpc>
                <a:spcAft>
                  <a:spcPts val="600"/>
                </a:spcAft>
              </a:pPr>
              <a:t>6.2.2023</a:t>
            </a:fld>
            <a:endParaRPr lang="fi-FI" sz="600"/>
          </a:p>
        </p:txBody>
      </p:sp>
      <p:graphicFrame>
        <p:nvGraphicFramePr>
          <p:cNvPr id="5" name="Kaavio 4">
            <a:extLst>
              <a:ext uri="{FF2B5EF4-FFF2-40B4-BE49-F238E27FC236}">
                <a16:creationId xmlns:a16="http://schemas.microsoft.com/office/drawing/2014/main" id="{AB8E76B4-CF32-2570-7236-3EB18204710F}"/>
              </a:ext>
            </a:extLst>
          </p:cNvPr>
          <p:cNvGraphicFramePr>
            <a:graphicFrameLocks/>
          </p:cNvGraphicFramePr>
          <p:nvPr>
            <p:extLst>
              <p:ext uri="{D42A27DB-BD31-4B8C-83A1-F6EECF244321}">
                <p14:modId xmlns:p14="http://schemas.microsoft.com/office/powerpoint/2010/main" val="790469021"/>
              </p:ext>
            </p:extLst>
          </p:nvPr>
        </p:nvGraphicFramePr>
        <p:xfrm>
          <a:off x="457200" y="1844699"/>
          <a:ext cx="8229600" cy="45571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51945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8AB4BAAC-B31B-C047-E2B2-10A8448CA7DA}"/>
              </a:ext>
            </a:extLst>
          </p:cNvPr>
          <p:cNvSpPr>
            <a:spLocks noGrp="1"/>
          </p:cNvSpPr>
          <p:nvPr>
            <p:ph type="title"/>
          </p:nvPr>
        </p:nvSpPr>
        <p:spPr>
          <a:xfrm>
            <a:off x="457200" y="637578"/>
            <a:ext cx="7356324" cy="1019912"/>
          </a:xfrm>
        </p:spPr>
        <p:txBody>
          <a:bodyPr anchor="ctr">
            <a:normAutofit/>
          </a:bodyPr>
          <a:lstStyle/>
          <a:p>
            <a:pPr>
              <a:lnSpc>
                <a:spcPct val="90000"/>
              </a:lnSpc>
            </a:pPr>
            <a:r>
              <a:rPr lang="de-DE" sz="2000" b="0" i="0" baseline="0" err="1">
                <a:effectLst/>
              </a:rPr>
              <a:t>Kuolleina</a:t>
            </a:r>
            <a:r>
              <a:rPr lang="de-DE" sz="2000" b="0" i="0" baseline="0">
                <a:effectLst/>
              </a:rPr>
              <a:t> </a:t>
            </a:r>
            <a:r>
              <a:rPr lang="de-DE" sz="2000" b="0" i="0" baseline="0" err="1">
                <a:effectLst/>
              </a:rPr>
              <a:t>syntyneiden</a:t>
            </a:r>
            <a:r>
              <a:rPr lang="de-DE" sz="2000" b="0" i="0" baseline="0">
                <a:effectLst/>
              </a:rPr>
              <a:t> </a:t>
            </a:r>
            <a:r>
              <a:rPr lang="de-DE" sz="2000" b="0" i="0" baseline="0" err="1">
                <a:effectLst/>
              </a:rPr>
              <a:t>osuus</a:t>
            </a:r>
            <a:r>
              <a:rPr lang="de-DE" sz="2000" b="0" i="0" baseline="0">
                <a:effectLst/>
              </a:rPr>
              <a:t> </a:t>
            </a:r>
            <a:r>
              <a:rPr lang="de-DE" sz="2000" b="0" i="0" baseline="0" err="1">
                <a:effectLst/>
              </a:rPr>
              <a:t>kaikista</a:t>
            </a:r>
            <a:r>
              <a:rPr lang="de-DE" sz="2000" b="0" i="0" baseline="0">
                <a:effectLst/>
              </a:rPr>
              <a:t> </a:t>
            </a:r>
            <a:r>
              <a:rPr lang="de-DE" sz="2000" b="0" i="0" baseline="0" err="1">
                <a:effectLst/>
              </a:rPr>
              <a:t>syntyneistä</a:t>
            </a:r>
            <a:r>
              <a:rPr lang="de-DE" sz="2000" b="0" i="0" baseline="0">
                <a:effectLst/>
              </a:rPr>
              <a:t> 1866-1872, </a:t>
            </a:r>
            <a:r>
              <a:rPr lang="de-DE" sz="2000" b="0" i="0" baseline="0" err="1">
                <a:effectLst/>
              </a:rPr>
              <a:t>pros</a:t>
            </a:r>
            <a:r>
              <a:rPr lang="de-DE" sz="2000" b="0" i="0" baseline="0">
                <a:effectLst/>
              </a:rPr>
              <a:t>.</a:t>
            </a:r>
            <a:br>
              <a:rPr lang="de-DE" sz="2000">
                <a:effectLst/>
              </a:rPr>
            </a:br>
            <a:endParaRPr lang="en-US" sz="2000"/>
          </a:p>
        </p:txBody>
      </p:sp>
      <p:sp>
        <p:nvSpPr>
          <p:cNvPr id="4" name="Päivämäärän paikkamerkki 3">
            <a:extLst>
              <a:ext uri="{FF2B5EF4-FFF2-40B4-BE49-F238E27FC236}">
                <a16:creationId xmlns:a16="http://schemas.microsoft.com/office/drawing/2014/main" id="{72C7005D-E55C-958B-5678-CFF2E5554FC4}"/>
              </a:ext>
            </a:extLst>
          </p:cNvPr>
          <p:cNvSpPr>
            <a:spLocks noGrp="1"/>
          </p:cNvSpPr>
          <p:nvPr>
            <p:ph type="dt" sz="half" idx="10"/>
          </p:nvPr>
        </p:nvSpPr>
        <p:spPr>
          <a:xfrm>
            <a:off x="7617453" y="6592625"/>
            <a:ext cx="831227" cy="180989"/>
          </a:xfrm>
        </p:spPr>
        <p:txBody>
          <a:bodyPr>
            <a:normAutofit/>
          </a:bodyPr>
          <a:lstStyle/>
          <a:p>
            <a:pPr>
              <a:lnSpc>
                <a:spcPct val="90000"/>
              </a:lnSpc>
              <a:spcAft>
                <a:spcPts val="600"/>
              </a:spcAft>
            </a:pPr>
            <a:fld id="{36629496-E812-CC43-9126-819AE9AD3245}" type="datetime1">
              <a:rPr lang="fi-FI" sz="600" smtClean="0"/>
              <a:pPr>
                <a:lnSpc>
                  <a:spcPct val="90000"/>
                </a:lnSpc>
                <a:spcAft>
                  <a:spcPts val="600"/>
                </a:spcAft>
              </a:pPr>
              <a:t>6.2.2023</a:t>
            </a:fld>
            <a:endParaRPr lang="fi-FI" sz="600"/>
          </a:p>
        </p:txBody>
      </p:sp>
      <p:sp>
        <p:nvSpPr>
          <p:cNvPr id="2" name="Alatunnisteen paikkamerkki 1">
            <a:extLst>
              <a:ext uri="{FF2B5EF4-FFF2-40B4-BE49-F238E27FC236}">
                <a16:creationId xmlns:a16="http://schemas.microsoft.com/office/drawing/2014/main" id="{C02D9661-DB54-AFD9-141B-C32B340D36E3}"/>
              </a:ext>
            </a:extLst>
          </p:cNvPr>
          <p:cNvSpPr>
            <a:spLocks noGrp="1"/>
          </p:cNvSpPr>
          <p:nvPr>
            <p:ph type="ftr" sz="quarter" idx="11"/>
          </p:nvPr>
        </p:nvSpPr>
        <p:spPr>
          <a:xfrm>
            <a:off x="5343907" y="6592625"/>
            <a:ext cx="2147658" cy="180989"/>
          </a:xfrm>
        </p:spPr>
        <p:txBody>
          <a:bodyPr>
            <a:normAutofit/>
          </a:bodyPr>
          <a:lstStyle/>
          <a:p>
            <a:pPr>
              <a:lnSpc>
                <a:spcPct val="90000"/>
              </a:lnSpc>
              <a:spcAft>
                <a:spcPts val="600"/>
              </a:spcAft>
            </a:pPr>
            <a:r>
              <a:rPr lang="fi-FI" sz="600" b="1"/>
              <a:t>JYU. Since 1863.</a:t>
            </a:r>
          </a:p>
        </p:txBody>
      </p:sp>
      <p:sp>
        <p:nvSpPr>
          <p:cNvPr id="3" name="Dian numeron paikkamerkki 2">
            <a:extLst>
              <a:ext uri="{FF2B5EF4-FFF2-40B4-BE49-F238E27FC236}">
                <a16:creationId xmlns:a16="http://schemas.microsoft.com/office/drawing/2014/main" id="{81BA33AE-5197-1AD9-9B43-6054AE0CC288}"/>
              </a:ext>
            </a:extLst>
          </p:cNvPr>
          <p:cNvSpPr>
            <a:spLocks noGrp="1"/>
          </p:cNvSpPr>
          <p:nvPr>
            <p:ph type="sldNum" sz="quarter" idx="12"/>
          </p:nvPr>
        </p:nvSpPr>
        <p:spPr>
          <a:xfrm>
            <a:off x="8564975" y="6592625"/>
            <a:ext cx="454016" cy="180989"/>
          </a:xfrm>
        </p:spPr>
        <p:txBody>
          <a:bodyPr>
            <a:normAutofit/>
          </a:bodyPr>
          <a:lstStyle/>
          <a:p>
            <a:pPr>
              <a:lnSpc>
                <a:spcPct val="90000"/>
              </a:lnSpc>
              <a:spcAft>
                <a:spcPts val="600"/>
              </a:spcAft>
            </a:pPr>
            <a:fld id="{0FE3988A-0109-0B40-965D-9E0ED41EFEE4}" type="slidenum">
              <a:rPr lang="fi-FI" sz="600" smtClean="0"/>
              <a:pPr>
                <a:lnSpc>
                  <a:spcPct val="90000"/>
                </a:lnSpc>
                <a:spcAft>
                  <a:spcPts val="600"/>
                </a:spcAft>
              </a:pPr>
              <a:t>31</a:t>
            </a:fld>
            <a:endParaRPr lang="fi-FI" sz="600"/>
          </a:p>
        </p:txBody>
      </p:sp>
      <p:graphicFrame>
        <p:nvGraphicFramePr>
          <p:cNvPr id="6" name="Kaavio 5">
            <a:extLst>
              <a:ext uri="{FF2B5EF4-FFF2-40B4-BE49-F238E27FC236}">
                <a16:creationId xmlns:a16="http://schemas.microsoft.com/office/drawing/2014/main" id="{857BEC03-C709-4C88-B334-EABED1872221}"/>
              </a:ext>
            </a:extLst>
          </p:cNvPr>
          <p:cNvGraphicFramePr>
            <a:graphicFrameLocks/>
          </p:cNvGraphicFramePr>
          <p:nvPr>
            <p:extLst>
              <p:ext uri="{D42A27DB-BD31-4B8C-83A1-F6EECF244321}">
                <p14:modId xmlns:p14="http://schemas.microsoft.com/office/powerpoint/2010/main" val="123679978"/>
              </p:ext>
            </p:extLst>
          </p:nvPr>
        </p:nvGraphicFramePr>
        <p:xfrm>
          <a:off x="457200" y="1844699"/>
          <a:ext cx="8229600" cy="45571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320084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ulukko 1"/>
          <p:cNvGraphicFramePr>
            <a:graphicFrameLocks noGrp="1"/>
          </p:cNvGraphicFramePr>
          <p:nvPr/>
        </p:nvGraphicFramePr>
        <p:xfrm>
          <a:off x="1475656" y="2132856"/>
          <a:ext cx="6096000" cy="449833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423264">
                <a:tc gridSpan="4">
                  <a:txBody>
                    <a:bodyPr/>
                    <a:lstStyle/>
                    <a:p>
                      <a:r>
                        <a:rPr lang="fi-FI" dirty="0"/>
                        <a:t>Lapsivuoteeseen</a:t>
                      </a:r>
                      <a:r>
                        <a:rPr lang="fi-FI" baseline="0" dirty="0"/>
                        <a:t> kuolleet, pros.</a:t>
                      </a:r>
                      <a:endParaRPr lang="fi-FI" dirty="0"/>
                    </a:p>
                  </a:txBody>
                  <a:tcPr/>
                </a:tc>
                <a:tc hMerge="1">
                  <a:txBody>
                    <a:bodyPr/>
                    <a:lstStyle/>
                    <a:p>
                      <a:endParaRPr lang="fi-FI"/>
                    </a:p>
                  </a:txBody>
                  <a:tcPr/>
                </a:tc>
                <a:tc hMerge="1">
                  <a:txBody>
                    <a:bodyPr/>
                    <a:lstStyle/>
                    <a:p>
                      <a:endParaRPr lang="fi-FI"/>
                    </a:p>
                  </a:txBody>
                  <a:tcPr/>
                </a:tc>
                <a:tc hMerge="1">
                  <a:txBody>
                    <a:bodyPr/>
                    <a:lstStyle/>
                    <a:p>
                      <a:endParaRPr lang="fi-FI"/>
                    </a:p>
                  </a:txBody>
                  <a:tcPr/>
                </a:tc>
                <a:extLst>
                  <a:ext uri="{0D108BD9-81ED-4DB2-BD59-A6C34878D82A}">
                    <a16:rowId xmlns:a16="http://schemas.microsoft.com/office/drawing/2014/main" val="10000"/>
                  </a:ext>
                </a:extLst>
              </a:tr>
              <a:tr h="417466">
                <a:tc>
                  <a:txBody>
                    <a:bodyPr/>
                    <a:lstStyle/>
                    <a:p>
                      <a:r>
                        <a:rPr lang="fi-FI" dirty="0"/>
                        <a:t>Vuosi</a:t>
                      </a:r>
                    </a:p>
                  </a:txBody>
                  <a:tcPr/>
                </a:tc>
                <a:tc>
                  <a:txBody>
                    <a:bodyPr/>
                    <a:lstStyle/>
                    <a:p>
                      <a:r>
                        <a:rPr lang="fi-FI" dirty="0"/>
                        <a:t>Kaup.</a:t>
                      </a:r>
                    </a:p>
                  </a:txBody>
                  <a:tcPr/>
                </a:tc>
                <a:tc>
                  <a:txBody>
                    <a:bodyPr/>
                    <a:lstStyle/>
                    <a:p>
                      <a:r>
                        <a:rPr lang="fi-FI" dirty="0"/>
                        <a:t>Ms.</a:t>
                      </a:r>
                    </a:p>
                  </a:txBody>
                  <a:tcPr/>
                </a:tc>
                <a:tc>
                  <a:txBody>
                    <a:bodyPr/>
                    <a:lstStyle/>
                    <a:p>
                      <a:r>
                        <a:rPr lang="fi-FI" dirty="0"/>
                        <a:t>Ruotsi</a:t>
                      </a:r>
                    </a:p>
                  </a:txBody>
                  <a:tcPr/>
                </a:tc>
                <a:extLst>
                  <a:ext uri="{0D108BD9-81ED-4DB2-BD59-A6C34878D82A}">
                    <a16:rowId xmlns:a16="http://schemas.microsoft.com/office/drawing/2014/main" val="10001"/>
                  </a:ext>
                </a:extLst>
              </a:tr>
              <a:tr h="417466">
                <a:tc>
                  <a:txBody>
                    <a:bodyPr/>
                    <a:lstStyle/>
                    <a:p>
                      <a:r>
                        <a:rPr lang="fi-FI" dirty="0"/>
                        <a:t>1859</a:t>
                      </a:r>
                    </a:p>
                    <a:p>
                      <a:r>
                        <a:rPr lang="fi-FI" dirty="0"/>
                        <a:t>1860</a:t>
                      </a:r>
                    </a:p>
                    <a:p>
                      <a:r>
                        <a:rPr lang="fi-FI" dirty="0"/>
                        <a:t>1861</a:t>
                      </a:r>
                    </a:p>
                    <a:p>
                      <a:r>
                        <a:rPr lang="fi-FI" dirty="0"/>
                        <a:t>1862</a:t>
                      </a:r>
                    </a:p>
                    <a:p>
                      <a:r>
                        <a:rPr lang="fi-FI" dirty="0"/>
                        <a:t>1863</a:t>
                      </a:r>
                    </a:p>
                    <a:p>
                      <a:r>
                        <a:rPr lang="fi-FI" dirty="0"/>
                        <a:t>1864</a:t>
                      </a:r>
                    </a:p>
                    <a:p>
                      <a:r>
                        <a:rPr lang="fi-FI" dirty="0"/>
                        <a:t>1865</a:t>
                      </a:r>
                    </a:p>
                    <a:p>
                      <a:r>
                        <a:rPr lang="fi-FI" dirty="0"/>
                        <a:t>1866</a:t>
                      </a:r>
                    </a:p>
                    <a:p>
                      <a:r>
                        <a:rPr lang="fi-FI" dirty="0"/>
                        <a:t>1867</a:t>
                      </a:r>
                    </a:p>
                    <a:p>
                      <a:r>
                        <a:rPr lang="fi-FI" dirty="0"/>
                        <a:t>1868</a:t>
                      </a:r>
                    </a:p>
                    <a:p>
                      <a:r>
                        <a:rPr lang="fi-FI" dirty="0"/>
                        <a:t>1869</a:t>
                      </a:r>
                    </a:p>
                    <a:p>
                      <a:r>
                        <a:rPr lang="fi-FI" dirty="0"/>
                        <a:t>1870</a:t>
                      </a:r>
                    </a:p>
                    <a:p>
                      <a:r>
                        <a:rPr lang="fi-FI" dirty="0"/>
                        <a:t>1871</a:t>
                      </a:r>
                    </a:p>
                  </a:txBody>
                  <a:tcPr/>
                </a:tc>
                <a:tc>
                  <a:txBody>
                    <a:bodyPr/>
                    <a:lstStyle/>
                    <a:p>
                      <a:r>
                        <a:rPr lang="fi-FI" dirty="0"/>
                        <a:t>1,38</a:t>
                      </a:r>
                    </a:p>
                    <a:p>
                      <a:r>
                        <a:rPr lang="fi-FI" dirty="0"/>
                        <a:t>1,11</a:t>
                      </a:r>
                    </a:p>
                    <a:p>
                      <a:r>
                        <a:rPr lang="fi-FI" dirty="0"/>
                        <a:t>1,33</a:t>
                      </a:r>
                    </a:p>
                    <a:p>
                      <a:r>
                        <a:rPr lang="fi-FI" dirty="0"/>
                        <a:t>1,22</a:t>
                      </a:r>
                    </a:p>
                    <a:p>
                      <a:r>
                        <a:rPr lang="fi-FI" dirty="0"/>
                        <a:t>1,07</a:t>
                      </a:r>
                    </a:p>
                    <a:p>
                      <a:r>
                        <a:rPr lang="fi-FI" dirty="0"/>
                        <a:t>1,09</a:t>
                      </a:r>
                    </a:p>
                    <a:p>
                      <a:r>
                        <a:rPr lang="fi-FI" dirty="0"/>
                        <a:t>0,93</a:t>
                      </a:r>
                    </a:p>
                    <a:p>
                      <a:r>
                        <a:rPr lang="fi-FI" dirty="0"/>
                        <a:t>0,93</a:t>
                      </a:r>
                    </a:p>
                    <a:p>
                      <a:r>
                        <a:rPr lang="fi-FI" dirty="0"/>
                        <a:t>0,96</a:t>
                      </a:r>
                    </a:p>
                    <a:p>
                      <a:r>
                        <a:rPr lang="fi-FI" dirty="0"/>
                        <a:t>1,14</a:t>
                      </a:r>
                    </a:p>
                  </a:txBody>
                  <a:tcPr/>
                </a:tc>
                <a:tc>
                  <a:txBody>
                    <a:bodyPr/>
                    <a:lstStyle/>
                    <a:p>
                      <a:r>
                        <a:rPr lang="fi-FI" dirty="0"/>
                        <a:t>0,96</a:t>
                      </a:r>
                    </a:p>
                    <a:p>
                      <a:r>
                        <a:rPr lang="fi-FI" dirty="0"/>
                        <a:t>0,94</a:t>
                      </a:r>
                    </a:p>
                    <a:p>
                      <a:r>
                        <a:rPr lang="fi-FI" dirty="0"/>
                        <a:t>0,81</a:t>
                      </a:r>
                    </a:p>
                    <a:p>
                      <a:r>
                        <a:rPr lang="fi-FI" dirty="0"/>
                        <a:t>0,94</a:t>
                      </a:r>
                    </a:p>
                    <a:p>
                      <a:r>
                        <a:rPr lang="fi-FI" dirty="0"/>
                        <a:t>0,86</a:t>
                      </a:r>
                    </a:p>
                    <a:p>
                      <a:r>
                        <a:rPr lang="fi-FI" dirty="0"/>
                        <a:t>0,86</a:t>
                      </a:r>
                    </a:p>
                    <a:p>
                      <a:r>
                        <a:rPr lang="fi-FI" dirty="0"/>
                        <a:t>0,82</a:t>
                      </a:r>
                    </a:p>
                    <a:p>
                      <a:r>
                        <a:rPr lang="fi-FI" dirty="0"/>
                        <a:t>0,94</a:t>
                      </a:r>
                    </a:p>
                    <a:p>
                      <a:r>
                        <a:rPr lang="fi-FI" dirty="0"/>
                        <a:t>0,94</a:t>
                      </a:r>
                    </a:p>
                    <a:p>
                      <a:r>
                        <a:rPr lang="fi-FI" dirty="0"/>
                        <a:t>1,42</a:t>
                      </a:r>
                    </a:p>
                    <a:p>
                      <a:r>
                        <a:rPr lang="fi-FI" dirty="0"/>
                        <a:t>0,94*</a:t>
                      </a:r>
                    </a:p>
                    <a:p>
                      <a:r>
                        <a:rPr lang="fi-FI" dirty="0"/>
                        <a:t>0,82*</a:t>
                      </a:r>
                    </a:p>
                    <a:p>
                      <a:r>
                        <a:rPr lang="fi-FI" dirty="0"/>
                        <a:t>0,74*</a:t>
                      </a:r>
                    </a:p>
                  </a:txBody>
                  <a:tcPr/>
                </a:tc>
                <a:tc>
                  <a:txBody>
                    <a:bodyPr/>
                    <a:lstStyle/>
                    <a:p>
                      <a:r>
                        <a:rPr lang="fi-FI" dirty="0"/>
                        <a:t>0,52</a:t>
                      </a:r>
                    </a:p>
                    <a:p>
                      <a:r>
                        <a:rPr lang="fi-FI" dirty="0"/>
                        <a:t>0,48</a:t>
                      </a:r>
                    </a:p>
                    <a:p>
                      <a:r>
                        <a:rPr lang="fi-FI" dirty="0"/>
                        <a:t>0,50</a:t>
                      </a:r>
                    </a:p>
                    <a:p>
                      <a:r>
                        <a:rPr lang="fi-FI" dirty="0"/>
                        <a:t>0,55</a:t>
                      </a:r>
                    </a:p>
                    <a:p>
                      <a:r>
                        <a:rPr lang="fi-FI" dirty="0"/>
                        <a:t>0,55</a:t>
                      </a:r>
                    </a:p>
                    <a:p>
                      <a:r>
                        <a:rPr lang="fi-FI" dirty="0"/>
                        <a:t>0,59</a:t>
                      </a:r>
                    </a:p>
                    <a:p>
                      <a:r>
                        <a:rPr lang="fi-FI" dirty="0"/>
                        <a:t>0,58</a:t>
                      </a:r>
                    </a:p>
                    <a:p>
                      <a:r>
                        <a:rPr lang="fi-FI" dirty="0"/>
                        <a:t>0,50</a:t>
                      </a:r>
                    </a:p>
                    <a:p>
                      <a:r>
                        <a:rPr lang="fi-FI" dirty="0"/>
                        <a:t>0,49</a:t>
                      </a:r>
                    </a:p>
                    <a:p>
                      <a:r>
                        <a:rPr lang="fi-FI" dirty="0"/>
                        <a:t>0,53</a:t>
                      </a:r>
                    </a:p>
                  </a:txBody>
                  <a:tcPr/>
                </a:tc>
                <a:extLst>
                  <a:ext uri="{0D108BD9-81ED-4DB2-BD59-A6C34878D82A}">
                    <a16:rowId xmlns:a16="http://schemas.microsoft.com/office/drawing/2014/main" val="10002"/>
                  </a:ext>
                </a:extLst>
              </a:tr>
            </a:tbl>
          </a:graphicData>
        </a:graphic>
      </p:graphicFrame>
      <p:sp>
        <p:nvSpPr>
          <p:cNvPr id="4" name="Otsikko 3"/>
          <p:cNvSpPr>
            <a:spLocks noGrp="1"/>
          </p:cNvSpPr>
          <p:nvPr>
            <p:ph type="title"/>
          </p:nvPr>
        </p:nvSpPr>
        <p:spPr>
          <a:xfrm>
            <a:off x="457200" y="274638"/>
            <a:ext cx="8229600" cy="1570186"/>
          </a:xfrm>
        </p:spPr>
        <p:txBody>
          <a:bodyPr>
            <a:normAutofit fontScale="90000"/>
          </a:bodyPr>
          <a:lstStyle/>
          <a:p>
            <a:r>
              <a:rPr lang="fi-FI" sz="3100" dirty="0"/>
              <a:t>”Puute ruoasta, kuin myös se yleinen kivulloisuus, joka vallitsi maassamme vuosina 1866—1868, enensi tietysti kuolevaisuutta lapsensynnyttäjissäkin”</a:t>
            </a:r>
            <a:endParaRPr lang="fi-FI" dirty="0"/>
          </a:p>
        </p:txBody>
      </p:sp>
    </p:spTree>
    <p:extLst>
      <p:ext uri="{BB962C8B-B14F-4D97-AF65-F5344CB8AC3E}">
        <p14:creationId xmlns:p14="http://schemas.microsoft.com/office/powerpoint/2010/main" val="30799040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0" y="4005064"/>
          <a:ext cx="4499992" cy="27363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nvGraphicFramePr>
        <p:xfrm>
          <a:off x="4716016" y="3861048"/>
          <a:ext cx="4248472" cy="23042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nvGraphicFramePr>
        <p:xfrm>
          <a:off x="4211960" y="0"/>
          <a:ext cx="4752528" cy="3212976"/>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755576" y="1052736"/>
            <a:ext cx="3240360" cy="707886"/>
          </a:xfrm>
          <a:prstGeom prst="rect">
            <a:avLst/>
          </a:prstGeom>
          <a:noFill/>
        </p:spPr>
        <p:txBody>
          <a:bodyPr wrap="square" rtlCol="0">
            <a:spAutoFit/>
          </a:bodyPr>
          <a:lstStyle/>
          <a:p>
            <a:r>
              <a:rPr lang="fi-FI" sz="4000" dirty="0"/>
              <a:t>Nakkila</a:t>
            </a:r>
          </a:p>
        </p:txBody>
      </p:sp>
    </p:spTree>
    <p:extLst>
      <p:ext uri="{BB962C8B-B14F-4D97-AF65-F5344CB8AC3E}">
        <p14:creationId xmlns:p14="http://schemas.microsoft.com/office/powerpoint/2010/main" val="6506816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0" y="3356992"/>
          <a:ext cx="4788024" cy="350100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p:cNvGraphicFramePr>
            <a:graphicFrameLocks/>
          </p:cNvGraphicFramePr>
          <p:nvPr/>
        </p:nvGraphicFramePr>
        <p:xfrm>
          <a:off x="4644008" y="0"/>
          <a:ext cx="3888432" cy="32849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p:cNvGraphicFramePr>
            <a:graphicFrameLocks/>
          </p:cNvGraphicFramePr>
          <p:nvPr/>
        </p:nvGraphicFramePr>
        <p:xfrm>
          <a:off x="5004048" y="3356993"/>
          <a:ext cx="4032448" cy="3501008"/>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1115616" y="1412776"/>
            <a:ext cx="3024336" cy="707886"/>
          </a:xfrm>
          <a:prstGeom prst="rect">
            <a:avLst/>
          </a:prstGeom>
          <a:noFill/>
        </p:spPr>
        <p:txBody>
          <a:bodyPr wrap="square" rtlCol="0">
            <a:spAutoFit/>
          </a:bodyPr>
          <a:lstStyle/>
          <a:p>
            <a:r>
              <a:rPr lang="fi-FI" sz="4000" dirty="0"/>
              <a:t>Paltamo</a:t>
            </a:r>
          </a:p>
        </p:txBody>
      </p:sp>
    </p:spTree>
    <p:extLst>
      <p:ext uri="{BB962C8B-B14F-4D97-AF65-F5344CB8AC3E}">
        <p14:creationId xmlns:p14="http://schemas.microsoft.com/office/powerpoint/2010/main" val="12597335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1" y="3356992"/>
          <a:ext cx="4644009" cy="288031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p:cNvGraphicFramePr>
            <a:graphicFrameLocks/>
          </p:cNvGraphicFramePr>
          <p:nvPr/>
        </p:nvGraphicFramePr>
        <p:xfrm>
          <a:off x="4716016" y="3501008"/>
          <a:ext cx="4248472" cy="27363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p:cNvGraphicFramePr>
            <a:graphicFrameLocks/>
          </p:cNvGraphicFramePr>
          <p:nvPr/>
        </p:nvGraphicFramePr>
        <p:xfrm>
          <a:off x="4644008" y="1"/>
          <a:ext cx="4499992" cy="3429000"/>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971600" y="1484784"/>
            <a:ext cx="3528392" cy="707886"/>
          </a:xfrm>
          <a:prstGeom prst="rect">
            <a:avLst/>
          </a:prstGeom>
          <a:noFill/>
        </p:spPr>
        <p:txBody>
          <a:bodyPr wrap="square" rtlCol="0">
            <a:spAutoFit/>
          </a:bodyPr>
          <a:lstStyle/>
          <a:p>
            <a:r>
              <a:rPr lang="fi-FI" sz="4000" dirty="0"/>
              <a:t>Jyväskylän </a:t>
            </a:r>
            <a:r>
              <a:rPr lang="fi-FI" sz="4000" dirty="0" err="1"/>
              <a:t>ksrk</a:t>
            </a:r>
            <a:endParaRPr lang="fi-FI" sz="4000" dirty="0"/>
          </a:p>
        </p:txBody>
      </p:sp>
    </p:spTree>
    <p:extLst>
      <p:ext uri="{BB962C8B-B14F-4D97-AF65-F5344CB8AC3E}">
        <p14:creationId xmlns:p14="http://schemas.microsoft.com/office/powerpoint/2010/main" val="19562363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0" y="3573016"/>
          <a:ext cx="4716016" cy="328498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p:cNvGraphicFramePr>
            <a:graphicFrameLocks/>
          </p:cNvGraphicFramePr>
          <p:nvPr/>
        </p:nvGraphicFramePr>
        <p:xfrm>
          <a:off x="4716016" y="3645024"/>
          <a:ext cx="4427984" cy="32129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nvGraphicFramePr>
        <p:xfrm>
          <a:off x="4572000" y="1"/>
          <a:ext cx="4572000" cy="3140968"/>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1115616" y="1628800"/>
            <a:ext cx="2592288" cy="707886"/>
          </a:xfrm>
          <a:prstGeom prst="rect">
            <a:avLst/>
          </a:prstGeom>
          <a:noFill/>
        </p:spPr>
        <p:txBody>
          <a:bodyPr wrap="square" rtlCol="0">
            <a:spAutoFit/>
          </a:bodyPr>
          <a:lstStyle/>
          <a:p>
            <a:r>
              <a:rPr lang="fi-FI" sz="4000" dirty="0"/>
              <a:t>Lapua</a:t>
            </a:r>
          </a:p>
        </p:txBody>
      </p:sp>
    </p:spTree>
    <p:extLst>
      <p:ext uri="{BB962C8B-B14F-4D97-AF65-F5344CB8AC3E}">
        <p14:creationId xmlns:p14="http://schemas.microsoft.com/office/powerpoint/2010/main" val="6878741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0" y="3573016"/>
          <a:ext cx="4716016" cy="32849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p:cNvGraphicFramePr>
            <a:graphicFrameLocks/>
          </p:cNvGraphicFramePr>
          <p:nvPr/>
        </p:nvGraphicFramePr>
        <p:xfrm>
          <a:off x="4716016" y="3645024"/>
          <a:ext cx="4427984" cy="32129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p:cNvGraphicFramePr>
            <a:graphicFrameLocks/>
          </p:cNvGraphicFramePr>
          <p:nvPr/>
        </p:nvGraphicFramePr>
        <p:xfrm>
          <a:off x="4572000" y="1"/>
          <a:ext cx="4572000" cy="3140968"/>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p:cNvSpPr txBox="1"/>
          <p:nvPr/>
        </p:nvSpPr>
        <p:spPr>
          <a:xfrm>
            <a:off x="1115616" y="1628800"/>
            <a:ext cx="2592288" cy="707886"/>
          </a:xfrm>
          <a:prstGeom prst="rect">
            <a:avLst/>
          </a:prstGeom>
          <a:noFill/>
        </p:spPr>
        <p:txBody>
          <a:bodyPr wrap="square" rtlCol="0">
            <a:spAutoFit/>
          </a:bodyPr>
          <a:lstStyle/>
          <a:p>
            <a:r>
              <a:rPr lang="fi-FI" sz="4000" dirty="0"/>
              <a:t>Lapua</a:t>
            </a:r>
          </a:p>
        </p:txBody>
      </p:sp>
    </p:spTree>
    <p:extLst>
      <p:ext uri="{BB962C8B-B14F-4D97-AF65-F5344CB8AC3E}">
        <p14:creationId xmlns:p14="http://schemas.microsoft.com/office/powerpoint/2010/main" val="32448730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71648" y="3356992"/>
          <a:ext cx="4644008" cy="30243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p:cNvGraphicFramePr>
            <a:graphicFrameLocks/>
          </p:cNvGraphicFramePr>
          <p:nvPr/>
        </p:nvGraphicFramePr>
        <p:xfrm>
          <a:off x="4658684" y="3429000"/>
          <a:ext cx="4485315" cy="2952328"/>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p:cNvSpPr>
            <a:spLocks noGrp="1"/>
          </p:cNvSpPr>
          <p:nvPr>
            <p:ph type="title"/>
          </p:nvPr>
        </p:nvSpPr>
        <p:spPr/>
        <p:txBody>
          <a:bodyPr/>
          <a:lstStyle/>
          <a:p>
            <a:pPr algn="l"/>
            <a:r>
              <a:rPr lang="fi-FI" dirty="0"/>
              <a:t>Lapuan ”laki”</a:t>
            </a:r>
          </a:p>
        </p:txBody>
      </p:sp>
      <p:sp>
        <p:nvSpPr>
          <p:cNvPr id="5" name="Content Placeholder 4"/>
          <p:cNvSpPr>
            <a:spLocks noGrp="1"/>
          </p:cNvSpPr>
          <p:nvPr>
            <p:ph sz="half" idx="1"/>
          </p:nvPr>
        </p:nvSpPr>
        <p:spPr>
          <a:xfrm>
            <a:off x="457199" y="1196752"/>
            <a:ext cx="8111173" cy="2016225"/>
          </a:xfrm>
        </p:spPr>
        <p:txBody>
          <a:bodyPr/>
          <a:lstStyle/>
          <a:p>
            <a:r>
              <a:rPr lang="fi-FI" dirty="0"/>
              <a:t>Kriisiaikana kuolleisuuden ja 10-11 kuukaudella viivästetyn syntyvyyden välillä  merkittävä korrelaatio</a:t>
            </a:r>
          </a:p>
          <a:p>
            <a:r>
              <a:rPr lang="fi-FI" dirty="0"/>
              <a:t>R = 0,51, n = 36</a:t>
            </a:r>
          </a:p>
        </p:txBody>
      </p:sp>
      <p:sp>
        <p:nvSpPr>
          <p:cNvPr id="6" name="Content Placeholder 5"/>
          <p:cNvSpPr>
            <a:spLocks noGrp="1"/>
          </p:cNvSpPr>
          <p:nvPr>
            <p:ph sz="half" idx="2"/>
          </p:nvPr>
        </p:nvSpPr>
        <p:spPr>
          <a:xfrm>
            <a:off x="8568373" y="-183422"/>
            <a:ext cx="236853" cy="1800199"/>
          </a:xfrm>
        </p:spPr>
        <p:txBody>
          <a:bodyPr/>
          <a:lstStyle/>
          <a:p>
            <a:endParaRPr lang="fi-FI" dirty="0"/>
          </a:p>
        </p:txBody>
      </p:sp>
    </p:spTree>
    <p:extLst>
      <p:ext uri="{BB962C8B-B14F-4D97-AF65-F5344CB8AC3E}">
        <p14:creationId xmlns:p14="http://schemas.microsoft.com/office/powerpoint/2010/main" val="13919697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B626A9-77A5-1BED-9A0E-6C803223408D}"/>
              </a:ext>
            </a:extLst>
          </p:cNvPr>
          <p:cNvSpPr>
            <a:spLocks noGrp="1"/>
          </p:cNvSpPr>
          <p:nvPr>
            <p:ph type="ftr" sz="quarter" idx="11"/>
          </p:nvPr>
        </p:nvSpPr>
        <p:spPr/>
        <p:txBody>
          <a:bodyPr/>
          <a:lstStyle/>
          <a:p>
            <a:r>
              <a:rPr lang="fi-FI" b="1">
                <a:solidFill>
                  <a:schemeClr val="accent1"/>
                </a:solidFill>
              </a:rPr>
              <a:t>JYU. </a:t>
            </a:r>
            <a:r>
              <a:rPr lang="fi-FI" b="1"/>
              <a:t>Since 1863.</a:t>
            </a:r>
            <a:endParaRPr lang="fi-FI" b="1" dirty="0"/>
          </a:p>
        </p:txBody>
      </p:sp>
      <p:sp>
        <p:nvSpPr>
          <p:cNvPr id="3" name="Slide Number Placeholder 2">
            <a:extLst>
              <a:ext uri="{FF2B5EF4-FFF2-40B4-BE49-F238E27FC236}">
                <a16:creationId xmlns:a16="http://schemas.microsoft.com/office/drawing/2014/main" id="{E4DCD2C1-DD04-3139-9AF6-EFEA0A38921D}"/>
              </a:ext>
            </a:extLst>
          </p:cNvPr>
          <p:cNvSpPr>
            <a:spLocks noGrp="1"/>
          </p:cNvSpPr>
          <p:nvPr>
            <p:ph type="sldNum" sz="quarter" idx="4"/>
          </p:nvPr>
        </p:nvSpPr>
        <p:spPr/>
        <p:txBody>
          <a:bodyPr/>
          <a:lstStyle/>
          <a:p>
            <a:fld id="{0FE3988A-0109-0B40-965D-9E0ED41EFEE4}" type="slidenum">
              <a:rPr lang="fi-FI" smtClean="0"/>
              <a:pPr/>
              <a:t>39</a:t>
            </a:fld>
            <a:endParaRPr lang="fi-FI" dirty="0"/>
          </a:p>
        </p:txBody>
      </p:sp>
      <p:sp>
        <p:nvSpPr>
          <p:cNvPr id="4" name="Date Placeholder 3">
            <a:extLst>
              <a:ext uri="{FF2B5EF4-FFF2-40B4-BE49-F238E27FC236}">
                <a16:creationId xmlns:a16="http://schemas.microsoft.com/office/drawing/2014/main" id="{27A5975B-C2EA-9C2A-AF83-2589E35B000B}"/>
              </a:ext>
            </a:extLst>
          </p:cNvPr>
          <p:cNvSpPr>
            <a:spLocks noGrp="1"/>
          </p:cNvSpPr>
          <p:nvPr>
            <p:ph type="dt" sz="half" idx="10"/>
          </p:nvPr>
        </p:nvSpPr>
        <p:spPr/>
        <p:txBody>
          <a:bodyPr/>
          <a:lstStyle/>
          <a:p>
            <a:fld id="{36629496-E812-CC43-9126-819AE9AD3245}" type="datetime1">
              <a:rPr lang="fi-FI" smtClean="0"/>
              <a:t>6.2.2023</a:t>
            </a:fld>
            <a:endParaRPr lang="fi-FI" dirty="0"/>
          </a:p>
        </p:txBody>
      </p:sp>
      <p:graphicFrame>
        <p:nvGraphicFramePr>
          <p:cNvPr id="5" name="Chart 4">
            <a:extLst>
              <a:ext uri="{FF2B5EF4-FFF2-40B4-BE49-F238E27FC236}">
                <a16:creationId xmlns:a16="http://schemas.microsoft.com/office/drawing/2014/main" id="{6FBB3EC5-230F-484E-8ADF-7DDE925AD0D4}"/>
              </a:ext>
            </a:extLst>
          </p:cNvPr>
          <p:cNvGraphicFramePr>
            <a:graphicFrameLocks/>
          </p:cNvGraphicFramePr>
          <p:nvPr>
            <p:extLst>
              <p:ext uri="{D42A27DB-BD31-4B8C-83A1-F6EECF244321}">
                <p14:modId xmlns:p14="http://schemas.microsoft.com/office/powerpoint/2010/main" val="1794934329"/>
              </p:ext>
            </p:extLst>
          </p:nvPr>
        </p:nvGraphicFramePr>
        <p:xfrm>
          <a:off x="0" y="1047750"/>
          <a:ext cx="8296275" cy="5181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60943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682752" cy="1143000"/>
          </a:xfrm>
        </p:spPr>
        <p:txBody>
          <a:bodyPr/>
          <a:lstStyle/>
          <a:p>
            <a:endParaRPr lang="fi-FI" dirty="0"/>
          </a:p>
        </p:txBody>
      </p:sp>
      <p:sp>
        <p:nvSpPr>
          <p:cNvPr id="3" name="Content Placeholder 2"/>
          <p:cNvSpPr>
            <a:spLocks noGrp="1"/>
          </p:cNvSpPr>
          <p:nvPr>
            <p:ph idx="1"/>
          </p:nvPr>
        </p:nvSpPr>
        <p:spPr>
          <a:xfrm>
            <a:off x="4170784" y="216201"/>
            <a:ext cx="4834880" cy="4525963"/>
          </a:xfrm>
        </p:spPr>
        <p:txBody>
          <a:bodyPr/>
          <a:lstStyle/>
          <a:p>
            <a:r>
              <a:rPr lang="fi-FI" dirty="0" err="1"/>
              <a:t>Cormac</a:t>
            </a:r>
            <a:r>
              <a:rPr lang="fi-FI" dirty="0"/>
              <a:t> Ó </a:t>
            </a:r>
            <a:r>
              <a:rPr lang="fi-FI" dirty="0" err="1"/>
              <a:t>Gráda</a:t>
            </a:r>
            <a:r>
              <a:rPr lang="fi-FI" dirty="0"/>
              <a:t>: </a:t>
            </a:r>
            <a:r>
              <a:rPr lang="fi-FI" dirty="0" err="1"/>
              <a:t>Making</a:t>
            </a:r>
            <a:r>
              <a:rPr lang="fi-FI" dirty="0"/>
              <a:t> </a:t>
            </a:r>
            <a:r>
              <a:rPr lang="fi-FI" dirty="0" err="1"/>
              <a:t>Famine</a:t>
            </a:r>
            <a:r>
              <a:rPr lang="fi-FI" dirty="0"/>
              <a:t> </a:t>
            </a:r>
            <a:r>
              <a:rPr lang="fi-FI" dirty="0" err="1"/>
              <a:t>History</a:t>
            </a:r>
            <a:r>
              <a:rPr lang="fi-FI" dirty="0"/>
              <a:t>. Journal of </a:t>
            </a:r>
            <a:r>
              <a:rPr lang="fi-FI" dirty="0" err="1"/>
              <a:t>Economic</a:t>
            </a:r>
            <a:r>
              <a:rPr lang="fi-FI" dirty="0"/>
              <a:t> </a:t>
            </a:r>
            <a:r>
              <a:rPr lang="fi-FI" dirty="0" err="1"/>
              <a:t>Literature</a:t>
            </a:r>
            <a:r>
              <a:rPr lang="fi-FI" dirty="0"/>
              <a:t>, Vol. 45, No. 1 </a:t>
            </a:r>
            <a:r>
              <a:rPr lang="fi-FI" dirty="0" err="1"/>
              <a:t>Mar</a:t>
            </a:r>
            <a:r>
              <a:rPr lang="fi-FI" dirty="0"/>
              <a:t>., 2007), s. 5-38.</a:t>
            </a:r>
          </a:p>
        </p:txBody>
      </p:sp>
      <p:sp>
        <p:nvSpPr>
          <p:cNvPr id="5" name="AutoShape 2" descr="quick view">
            <a:hlinkClick r:id="rId2"/>
          </p:cNvPr>
          <p:cNvSpPr>
            <a:spLocks noChangeAspect="1" noChangeArrowheads="1"/>
          </p:cNvSpPr>
          <p:nvPr/>
        </p:nvSpPr>
        <p:spPr bwMode="auto">
          <a:xfrm>
            <a:off x="2555875" y="-411163"/>
            <a:ext cx="190500" cy="190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pic>
        <p:nvPicPr>
          <p:cNvPr id="4100" name="Picture 4" descr="Cormac Ó Gráda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272" y="3378514"/>
            <a:ext cx="4494392" cy="32459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orotoko.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296" y="-78729"/>
            <a:ext cx="4355976" cy="6737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2213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78B01FA-434E-6F54-C90D-6E0E454644E7}"/>
              </a:ext>
            </a:extLst>
          </p:cNvPr>
          <p:cNvSpPr>
            <a:spLocks noGrp="1"/>
          </p:cNvSpPr>
          <p:nvPr>
            <p:ph type="ftr" sz="quarter" idx="11"/>
          </p:nvPr>
        </p:nvSpPr>
        <p:spPr/>
        <p:txBody>
          <a:bodyPr/>
          <a:lstStyle/>
          <a:p>
            <a:r>
              <a:rPr lang="fi-FI" b="1">
                <a:solidFill>
                  <a:schemeClr val="accent1"/>
                </a:solidFill>
              </a:rPr>
              <a:t>JYU. </a:t>
            </a:r>
            <a:r>
              <a:rPr lang="fi-FI" b="1"/>
              <a:t>Since 1863.</a:t>
            </a:r>
            <a:endParaRPr lang="fi-FI" b="1" dirty="0"/>
          </a:p>
        </p:txBody>
      </p:sp>
      <p:sp>
        <p:nvSpPr>
          <p:cNvPr id="3" name="Slide Number Placeholder 2">
            <a:extLst>
              <a:ext uri="{FF2B5EF4-FFF2-40B4-BE49-F238E27FC236}">
                <a16:creationId xmlns:a16="http://schemas.microsoft.com/office/drawing/2014/main" id="{11F7369A-C786-B274-755D-05A3F039D932}"/>
              </a:ext>
            </a:extLst>
          </p:cNvPr>
          <p:cNvSpPr>
            <a:spLocks noGrp="1"/>
          </p:cNvSpPr>
          <p:nvPr>
            <p:ph type="sldNum" sz="quarter" idx="4"/>
          </p:nvPr>
        </p:nvSpPr>
        <p:spPr/>
        <p:txBody>
          <a:bodyPr/>
          <a:lstStyle/>
          <a:p>
            <a:fld id="{0FE3988A-0109-0B40-965D-9E0ED41EFEE4}" type="slidenum">
              <a:rPr lang="fi-FI" smtClean="0"/>
              <a:pPr/>
              <a:t>40</a:t>
            </a:fld>
            <a:endParaRPr lang="fi-FI" dirty="0"/>
          </a:p>
        </p:txBody>
      </p:sp>
      <p:sp>
        <p:nvSpPr>
          <p:cNvPr id="4" name="Date Placeholder 3">
            <a:extLst>
              <a:ext uri="{FF2B5EF4-FFF2-40B4-BE49-F238E27FC236}">
                <a16:creationId xmlns:a16="http://schemas.microsoft.com/office/drawing/2014/main" id="{49315AFA-BBA2-3778-3188-71514FA510A3}"/>
              </a:ext>
            </a:extLst>
          </p:cNvPr>
          <p:cNvSpPr>
            <a:spLocks noGrp="1"/>
          </p:cNvSpPr>
          <p:nvPr>
            <p:ph type="dt" sz="half" idx="10"/>
          </p:nvPr>
        </p:nvSpPr>
        <p:spPr/>
        <p:txBody>
          <a:bodyPr/>
          <a:lstStyle/>
          <a:p>
            <a:fld id="{36629496-E812-CC43-9126-819AE9AD3245}" type="datetime1">
              <a:rPr lang="fi-FI" smtClean="0"/>
              <a:t>6.2.2023</a:t>
            </a:fld>
            <a:endParaRPr lang="fi-FI" dirty="0"/>
          </a:p>
        </p:txBody>
      </p:sp>
      <p:graphicFrame>
        <p:nvGraphicFramePr>
          <p:cNvPr id="5" name="Chart 4">
            <a:extLst>
              <a:ext uri="{FF2B5EF4-FFF2-40B4-BE49-F238E27FC236}">
                <a16:creationId xmlns:a16="http://schemas.microsoft.com/office/drawing/2014/main" id="{1926B049-8F70-47A2-8B9F-1D5B1C70C454}"/>
              </a:ext>
            </a:extLst>
          </p:cNvPr>
          <p:cNvGraphicFramePr>
            <a:graphicFrameLocks/>
          </p:cNvGraphicFramePr>
          <p:nvPr>
            <p:extLst>
              <p:ext uri="{D42A27DB-BD31-4B8C-83A1-F6EECF244321}">
                <p14:modId xmlns:p14="http://schemas.microsoft.com/office/powerpoint/2010/main" val="675112322"/>
              </p:ext>
            </p:extLst>
          </p:nvPr>
        </p:nvGraphicFramePr>
        <p:xfrm>
          <a:off x="133350" y="1247775"/>
          <a:ext cx="7943849" cy="46101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099654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92EFEF3-1106-81EC-9ADD-D324FFFFAA81}"/>
              </a:ext>
            </a:extLst>
          </p:cNvPr>
          <p:cNvSpPr>
            <a:spLocks noGrp="1"/>
          </p:cNvSpPr>
          <p:nvPr>
            <p:ph type="ftr" sz="quarter" idx="11"/>
          </p:nvPr>
        </p:nvSpPr>
        <p:spPr/>
        <p:txBody>
          <a:bodyPr/>
          <a:lstStyle/>
          <a:p>
            <a:r>
              <a:rPr lang="fi-FI" b="1">
                <a:solidFill>
                  <a:schemeClr val="accent1"/>
                </a:solidFill>
              </a:rPr>
              <a:t>JYU. </a:t>
            </a:r>
            <a:r>
              <a:rPr lang="fi-FI" b="1"/>
              <a:t>Since 1863.</a:t>
            </a:r>
            <a:endParaRPr lang="fi-FI" b="1" dirty="0"/>
          </a:p>
        </p:txBody>
      </p:sp>
      <p:sp>
        <p:nvSpPr>
          <p:cNvPr id="3" name="Slide Number Placeholder 2">
            <a:extLst>
              <a:ext uri="{FF2B5EF4-FFF2-40B4-BE49-F238E27FC236}">
                <a16:creationId xmlns:a16="http://schemas.microsoft.com/office/drawing/2014/main" id="{78BC38C1-43A7-D6B5-EBE0-25426FA5AB8F}"/>
              </a:ext>
            </a:extLst>
          </p:cNvPr>
          <p:cNvSpPr>
            <a:spLocks noGrp="1"/>
          </p:cNvSpPr>
          <p:nvPr>
            <p:ph type="sldNum" sz="quarter" idx="4"/>
          </p:nvPr>
        </p:nvSpPr>
        <p:spPr/>
        <p:txBody>
          <a:bodyPr/>
          <a:lstStyle/>
          <a:p>
            <a:fld id="{0FE3988A-0109-0B40-965D-9E0ED41EFEE4}" type="slidenum">
              <a:rPr lang="fi-FI" smtClean="0"/>
              <a:pPr/>
              <a:t>41</a:t>
            </a:fld>
            <a:endParaRPr lang="fi-FI" dirty="0"/>
          </a:p>
        </p:txBody>
      </p:sp>
      <p:sp>
        <p:nvSpPr>
          <p:cNvPr id="4" name="Date Placeholder 3">
            <a:extLst>
              <a:ext uri="{FF2B5EF4-FFF2-40B4-BE49-F238E27FC236}">
                <a16:creationId xmlns:a16="http://schemas.microsoft.com/office/drawing/2014/main" id="{99C48389-3AC2-2092-8BAE-C13F010DFC45}"/>
              </a:ext>
            </a:extLst>
          </p:cNvPr>
          <p:cNvSpPr>
            <a:spLocks noGrp="1"/>
          </p:cNvSpPr>
          <p:nvPr>
            <p:ph type="dt" sz="half" idx="10"/>
          </p:nvPr>
        </p:nvSpPr>
        <p:spPr/>
        <p:txBody>
          <a:bodyPr/>
          <a:lstStyle/>
          <a:p>
            <a:fld id="{36629496-E812-CC43-9126-819AE9AD3245}" type="datetime1">
              <a:rPr lang="fi-FI" smtClean="0"/>
              <a:t>6.2.2023</a:t>
            </a:fld>
            <a:endParaRPr lang="fi-FI" dirty="0"/>
          </a:p>
        </p:txBody>
      </p:sp>
      <p:graphicFrame>
        <p:nvGraphicFramePr>
          <p:cNvPr id="5" name="Chart 4">
            <a:extLst>
              <a:ext uri="{FF2B5EF4-FFF2-40B4-BE49-F238E27FC236}">
                <a16:creationId xmlns:a16="http://schemas.microsoft.com/office/drawing/2014/main" id="{4ADF1BCA-F930-47E9-B1BE-80A560A15767}"/>
              </a:ext>
            </a:extLst>
          </p:cNvPr>
          <p:cNvGraphicFramePr>
            <a:graphicFrameLocks/>
          </p:cNvGraphicFramePr>
          <p:nvPr>
            <p:extLst>
              <p:ext uri="{D42A27DB-BD31-4B8C-83A1-F6EECF244321}">
                <p14:modId xmlns:p14="http://schemas.microsoft.com/office/powerpoint/2010/main" val="3982264694"/>
              </p:ext>
            </p:extLst>
          </p:nvPr>
        </p:nvGraphicFramePr>
        <p:xfrm>
          <a:off x="180975" y="1104899"/>
          <a:ext cx="8096250" cy="51339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20330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orakulmio 3"/>
          <p:cNvSpPr/>
          <p:nvPr/>
        </p:nvSpPr>
        <p:spPr>
          <a:xfrm>
            <a:off x="467544" y="1305342"/>
            <a:ext cx="7488832" cy="4524315"/>
          </a:xfrm>
          <a:prstGeom prst="rect">
            <a:avLst/>
          </a:prstGeom>
        </p:spPr>
        <p:txBody>
          <a:bodyPr wrap="square">
            <a:spAutoFit/>
          </a:bodyPr>
          <a:lstStyle/>
          <a:p>
            <a:r>
              <a:rPr lang="fi-FI" sz="2400" dirty="0"/>
              <a:t>”…. että kuolleena syntyneitten lukumäärä verrattain on ollut suurin niinä vuosina, joina syntyväisyys on ollut vähäinen ja kuolevaisuus iso, eli niinä aikoina, joina yleisempi puute ja kivulloisuus on vallinnut maassa. Tämä asian laita onkin aivan luonnollista. Kärsimisten ja tautien rasittamassa väestössä </a:t>
            </a:r>
            <a:r>
              <a:rPr lang="fi-FI" sz="2400" dirty="0" err="1"/>
              <a:t>sijitysvoima</a:t>
            </a:r>
            <a:r>
              <a:rPr lang="fi-FI" sz="2400" dirty="0"/>
              <a:t> on vähennetty. Se ei ainoastansa synnytä vähemmän lapsia kuin tavallisesti; vaan nämä lapset ovat lisäksi ruumiinsa puolesta heikompia kuin ne, jotka syntyvät parempina aikoina.”</a:t>
            </a:r>
          </a:p>
          <a:p>
            <a:endParaRPr lang="fi-FI" sz="2400" dirty="0"/>
          </a:p>
          <a:p>
            <a:endParaRPr lang="fi-FI" sz="2400" dirty="0"/>
          </a:p>
          <a:p>
            <a:pPr algn="r"/>
            <a:r>
              <a:rPr lang="fi-FI" sz="2400" dirty="0"/>
              <a:t> (SVT Väestönmuutokset 1865-1868)</a:t>
            </a:r>
          </a:p>
        </p:txBody>
      </p:sp>
    </p:spTree>
    <p:extLst>
      <p:ext uri="{BB962C8B-B14F-4D97-AF65-F5344CB8AC3E}">
        <p14:creationId xmlns:p14="http://schemas.microsoft.com/office/powerpoint/2010/main" val="4183973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E2CE92F-C778-043F-E988-3BEF30C03B5C}"/>
              </a:ext>
            </a:extLst>
          </p:cNvPr>
          <p:cNvSpPr>
            <a:spLocks noGrp="1"/>
          </p:cNvSpPr>
          <p:nvPr>
            <p:ph type="ftr" sz="quarter" idx="11"/>
          </p:nvPr>
        </p:nvSpPr>
        <p:spPr>
          <a:xfrm>
            <a:off x="5343907" y="6592625"/>
            <a:ext cx="2147658" cy="180989"/>
          </a:xfrm>
        </p:spPr>
        <p:txBody>
          <a:bodyPr>
            <a:normAutofit/>
          </a:bodyPr>
          <a:lstStyle/>
          <a:p>
            <a:pPr>
              <a:lnSpc>
                <a:spcPct val="90000"/>
              </a:lnSpc>
              <a:spcAft>
                <a:spcPts val="600"/>
              </a:spcAft>
            </a:pPr>
            <a:r>
              <a:rPr lang="fi-FI" sz="600" b="1">
                <a:solidFill>
                  <a:schemeClr val="accent1"/>
                </a:solidFill>
              </a:rPr>
              <a:t>JYU. Since 1863.</a:t>
            </a:r>
          </a:p>
        </p:txBody>
      </p:sp>
      <p:sp>
        <p:nvSpPr>
          <p:cNvPr id="1031" name="Title 2">
            <a:extLst>
              <a:ext uri="{FF2B5EF4-FFF2-40B4-BE49-F238E27FC236}">
                <a16:creationId xmlns:a16="http://schemas.microsoft.com/office/drawing/2014/main" id="{BADF17ED-293B-A2E3-8209-402576B17901}"/>
              </a:ext>
            </a:extLst>
          </p:cNvPr>
          <p:cNvSpPr>
            <a:spLocks noGrp="1"/>
          </p:cNvSpPr>
          <p:nvPr>
            <p:ph type="title"/>
          </p:nvPr>
        </p:nvSpPr>
        <p:spPr>
          <a:xfrm>
            <a:off x="457200" y="637578"/>
            <a:ext cx="7356324" cy="1019912"/>
          </a:xfrm>
        </p:spPr>
        <p:txBody>
          <a:bodyPr/>
          <a:lstStyle/>
          <a:p>
            <a:endParaRPr lang="en-US" dirty="0"/>
          </a:p>
        </p:txBody>
      </p:sp>
      <p:sp>
        <p:nvSpPr>
          <p:cNvPr id="1033" name="Content Placeholder 3">
            <a:extLst>
              <a:ext uri="{FF2B5EF4-FFF2-40B4-BE49-F238E27FC236}">
                <a16:creationId xmlns:a16="http://schemas.microsoft.com/office/drawing/2014/main" id="{7483682D-57E3-9B68-EF56-67DE7E4C51E7}"/>
              </a:ext>
            </a:extLst>
          </p:cNvPr>
          <p:cNvSpPr>
            <a:spLocks noGrp="1"/>
          </p:cNvSpPr>
          <p:nvPr>
            <p:ph sz="half" idx="1"/>
          </p:nvPr>
        </p:nvSpPr>
        <p:spPr>
          <a:xfrm>
            <a:off x="457200" y="1844698"/>
            <a:ext cx="4038600" cy="4557157"/>
          </a:xfrm>
        </p:spPr>
        <p:txBody>
          <a:bodyPr/>
          <a:lstStyle/>
          <a:p>
            <a:endParaRPr lang="en-US"/>
          </a:p>
        </p:txBody>
      </p:sp>
      <p:pic>
        <p:nvPicPr>
          <p:cNvPr id="1026" name="Picture 2" descr="Miikka Voutilainen">
            <a:extLst>
              <a:ext uri="{FF2B5EF4-FFF2-40B4-BE49-F238E27FC236}">
                <a16:creationId xmlns:a16="http://schemas.microsoft.com/office/drawing/2014/main" id="{71DD84FA-1683-4CF5-61A9-18EA4A1FAB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710"/>
          <a:stretch/>
        </p:blipFill>
        <p:spPr bwMode="auto">
          <a:xfrm>
            <a:off x="5105400" y="1929368"/>
            <a:ext cx="4038600" cy="4557157"/>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C4F04D31-3FDC-8FE3-96F7-FD32D7712A41}"/>
              </a:ext>
            </a:extLst>
          </p:cNvPr>
          <p:cNvSpPr>
            <a:spLocks noGrp="1"/>
          </p:cNvSpPr>
          <p:nvPr>
            <p:ph type="sldNum" sz="quarter" idx="4"/>
          </p:nvPr>
        </p:nvSpPr>
        <p:spPr>
          <a:xfrm>
            <a:off x="8564975" y="6592625"/>
            <a:ext cx="454016" cy="180989"/>
          </a:xfrm>
        </p:spPr>
        <p:txBody>
          <a:bodyPr>
            <a:normAutofit/>
          </a:bodyPr>
          <a:lstStyle/>
          <a:p>
            <a:pPr>
              <a:lnSpc>
                <a:spcPct val="90000"/>
              </a:lnSpc>
              <a:spcAft>
                <a:spcPts val="600"/>
              </a:spcAft>
            </a:pPr>
            <a:fld id="{0FE3988A-0109-0B40-965D-9E0ED41EFEE4}" type="slidenum">
              <a:rPr lang="fi-FI" sz="600" smtClean="0"/>
              <a:pPr>
                <a:lnSpc>
                  <a:spcPct val="90000"/>
                </a:lnSpc>
                <a:spcAft>
                  <a:spcPts val="600"/>
                </a:spcAft>
              </a:pPr>
              <a:t>5</a:t>
            </a:fld>
            <a:endParaRPr lang="fi-FI" sz="600"/>
          </a:p>
        </p:txBody>
      </p:sp>
      <p:sp>
        <p:nvSpPr>
          <p:cNvPr id="4" name="Date Placeholder 3">
            <a:extLst>
              <a:ext uri="{FF2B5EF4-FFF2-40B4-BE49-F238E27FC236}">
                <a16:creationId xmlns:a16="http://schemas.microsoft.com/office/drawing/2014/main" id="{2957E626-6688-108A-A578-0B8B7791CD5F}"/>
              </a:ext>
            </a:extLst>
          </p:cNvPr>
          <p:cNvSpPr>
            <a:spLocks noGrp="1"/>
          </p:cNvSpPr>
          <p:nvPr>
            <p:ph type="dt" sz="half" idx="10"/>
          </p:nvPr>
        </p:nvSpPr>
        <p:spPr>
          <a:xfrm>
            <a:off x="7617453" y="6592625"/>
            <a:ext cx="831227" cy="180989"/>
          </a:xfrm>
        </p:spPr>
        <p:txBody>
          <a:bodyPr>
            <a:normAutofit/>
          </a:bodyPr>
          <a:lstStyle/>
          <a:p>
            <a:pPr>
              <a:lnSpc>
                <a:spcPct val="90000"/>
              </a:lnSpc>
              <a:spcAft>
                <a:spcPts val="600"/>
              </a:spcAft>
            </a:pPr>
            <a:fld id="{36629496-E812-CC43-9126-819AE9AD3245}" type="datetime1">
              <a:rPr lang="fi-FI" sz="600" smtClean="0"/>
              <a:pPr>
                <a:lnSpc>
                  <a:spcPct val="90000"/>
                </a:lnSpc>
                <a:spcAft>
                  <a:spcPts val="600"/>
                </a:spcAft>
              </a:pPr>
              <a:t>6.2.2023</a:t>
            </a:fld>
            <a:endParaRPr lang="fi-FI" sz="600"/>
          </a:p>
        </p:txBody>
      </p:sp>
      <p:pic>
        <p:nvPicPr>
          <p:cNvPr id="1028" name="Picture 4">
            <a:extLst>
              <a:ext uri="{FF2B5EF4-FFF2-40B4-BE49-F238E27FC236}">
                <a16:creationId xmlns:a16="http://schemas.microsoft.com/office/drawing/2014/main" id="{C1FDDB28-FBE5-B622-684C-A4BEB506D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201"/>
            <a:ext cx="4114800" cy="6485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802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40A968F-F28B-381E-E13E-93EA0110AC3A}"/>
              </a:ext>
            </a:extLst>
          </p:cNvPr>
          <p:cNvSpPr>
            <a:spLocks noGrp="1"/>
          </p:cNvSpPr>
          <p:nvPr>
            <p:ph type="ftr" sz="quarter" idx="11"/>
          </p:nvPr>
        </p:nvSpPr>
        <p:spPr/>
        <p:txBody>
          <a:bodyPr/>
          <a:lstStyle/>
          <a:p>
            <a:r>
              <a:rPr lang="fi-FI" b="1">
                <a:solidFill>
                  <a:schemeClr val="accent1"/>
                </a:solidFill>
              </a:rPr>
              <a:t>JYU. </a:t>
            </a:r>
            <a:r>
              <a:rPr lang="fi-FI" b="1"/>
              <a:t>Since 1863.</a:t>
            </a:r>
            <a:endParaRPr lang="fi-FI" b="1" dirty="0"/>
          </a:p>
        </p:txBody>
      </p:sp>
      <p:sp>
        <p:nvSpPr>
          <p:cNvPr id="3" name="Slide Number Placeholder 2">
            <a:extLst>
              <a:ext uri="{FF2B5EF4-FFF2-40B4-BE49-F238E27FC236}">
                <a16:creationId xmlns:a16="http://schemas.microsoft.com/office/drawing/2014/main" id="{131D898F-F2D0-E1E4-F7FA-4CF6623F8C12}"/>
              </a:ext>
            </a:extLst>
          </p:cNvPr>
          <p:cNvSpPr>
            <a:spLocks noGrp="1"/>
          </p:cNvSpPr>
          <p:nvPr>
            <p:ph type="sldNum" sz="quarter" idx="4"/>
          </p:nvPr>
        </p:nvSpPr>
        <p:spPr/>
        <p:txBody>
          <a:bodyPr/>
          <a:lstStyle/>
          <a:p>
            <a:fld id="{0FE3988A-0109-0B40-965D-9E0ED41EFEE4}" type="slidenum">
              <a:rPr lang="fi-FI" smtClean="0"/>
              <a:pPr/>
              <a:t>6</a:t>
            </a:fld>
            <a:endParaRPr lang="fi-FI" dirty="0"/>
          </a:p>
        </p:txBody>
      </p:sp>
      <p:sp>
        <p:nvSpPr>
          <p:cNvPr id="4" name="Date Placeholder 3">
            <a:extLst>
              <a:ext uri="{FF2B5EF4-FFF2-40B4-BE49-F238E27FC236}">
                <a16:creationId xmlns:a16="http://schemas.microsoft.com/office/drawing/2014/main" id="{CE70287B-2146-6F49-B0B2-9946FD9FB005}"/>
              </a:ext>
            </a:extLst>
          </p:cNvPr>
          <p:cNvSpPr>
            <a:spLocks noGrp="1"/>
          </p:cNvSpPr>
          <p:nvPr>
            <p:ph type="dt" sz="half" idx="10"/>
          </p:nvPr>
        </p:nvSpPr>
        <p:spPr/>
        <p:txBody>
          <a:bodyPr/>
          <a:lstStyle/>
          <a:p>
            <a:fld id="{36629496-E812-CC43-9126-819AE9AD3245}" type="datetime1">
              <a:rPr lang="fi-FI" smtClean="0"/>
              <a:t>6.2.2023</a:t>
            </a:fld>
            <a:endParaRPr lang="fi-FI" dirty="0"/>
          </a:p>
        </p:txBody>
      </p:sp>
      <p:pic>
        <p:nvPicPr>
          <p:cNvPr id="5" name="Picture 4">
            <a:extLst>
              <a:ext uri="{FF2B5EF4-FFF2-40B4-BE49-F238E27FC236}">
                <a16:creationId xmlns:a16="http://schemas.microsoft.com/office/drawing/2014/main" id="{2B4D6D2D-4326-08D9-995D-7B205CA23C13}"/>
              </a:ext>
            </a:extLst>
          </p:cNvPr>
          <p:cNvPicPr/>
          <p:nvPr/>
        </p:nvPicPr>
        <p:blipFill rotWithShape="1">
          <a:blip r:embed="rId2" cstate="print">
            <a:extLst>
              <a:ext uri="{28A0092B-C50C-407E-A947-70E740481C1C}">
                <a14:useLocalDpi xmlns:a14="http://schemas.microsoft.com/office/drawing/2010/main" val="0"/>
              </a:ext>
            </a:extLst>
          </a:blip>
          <a:srcRect l="52371" t="8331" r="1180" b="11738"/>
          <a:stretch/>
        </p:blipFill>
        <p:spPr bwMode="auto">
          <a:xfrm>
            <a:off x="-1" y="-1595"/>
            <a:ext cx="4505325" cy="6430970"/>
          </a:xfrm>
          <a:prstGeom prst="rect">
            <a:avLst/>
          </a:prstGeom>
          <a:ln>
            <a:noFill/>
          </a:ln>
          <a:extLst>
            <a:ext uri="{53640926-AAD7-44D8-BBD7-CCE9431645EC}">
              <a14:shadowObscured xmlns:a14="http://schemas.microsoft.com/office/drawing/2010/main"/>
            </a:ext>
          </a:extLst>
        </p:spPr>
      </p:pic>
      <p:pic>
        <p:nvPicPr>
          <p:cNvPr id="2050" name="Picture 2">
            <a:extLst>
              <a:ext uri="{FF2B5EF4-FFF2-40B4-BE49-F238E27FC236}">
                <a16:creationId xmlns:a16="http://schemas.microsoft.com/office/drawing/2014/main" id="{BDBD2ABC-E9D7-32C5-D8C1-4ABD824281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7202" y="2532879"/>
            <a:ext cx="2571790" cy="36583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068A55F-EB74-1725-2E8B-C61C6B3306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59" y="2532879"/>
            <a:ext cx="2601509" cy="3658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920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jaffa.fi/assets/img/product_images/appelsiini/0.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24" y="188640"/>
            <a:ext cx="1800200" cy="64643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eati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1842581"/>
            <a:ext cx="3440570" cy="44440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5868144" y="1842581"/>
            <a:ext cx="3024336" cy="4532878"/>
          </a:xfrm>
          <a:prstGeom prst="rect">
            <a:avLst/>
          </a:prstGeom>
        </p:spPr>
      </p:pic>
      <p:sp>
        <p:nvSpPr>
          <p:cNvPr id="3" name="Rectangle 2"/>
          <p:cNvSpPr/>
          <p:nvPr/>
        </p:nvSpPr>
        <p:spPr>
          <a:xfrm>
            <a:off x="1907704" y="404664"/>
            <a:ext cx="7236296" cy="646331"/>
          </a:xfrm>
          <a:prstGeom prst="rect">
            <a:avLst/>
          </a:prstGeom>
        </p:spPr>
        <p:txBody>
          <a:bodyPr wrap="square">
            <a:spAutoFit/>
          </a:bodyPr>
          <a:lstStyle/>
          <a:p>
            <a:r>
              <a:rPr lang="fi-FI" sz="3600" dirty="0"/>
              <a:t>”Mallinukella vihdoinkin kuukautiset”</a:t>
            </a:r>
          </a:p>
        </p:txBody>
      </p:sp>
    </p:spTree>
    <p:extLst>
      <p:ext uri="{BB962C8B-B14F-4D97-AF65-F5344CB8AC3E}">
        <p14:creationId xmlns:p14="http://schemas.microsoft.com/office/powerpoint/2010/main" val="420835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dirty="0"/>
              <a:t>”Mallinukella vihdoinkin kuukautiset”</a:t>
            </a:r>
          </a:p>
        </p:txBody>
      </p:sp>
      <p:sp>
        <p:nvSpPr>
          <p:cNvPr id="3" name="Content Placeholder 2"/>
          <p:cNvSpPr>
            <a:spLocks noGrp="1"/>
          </p:cNvSpPr>
          <p:nvPr>
            <p:ph idx="1"/>
          </p:nvPr>
        </p:nvSpPr>
        <p:spPr/>
        <p:txBody>
          <a:bodyPr>
            <a:normAutofit fontScale="85000" lnSpcReduction="20000"/>
          </a:bodyPr>
          <a:lstStyle/>
          <a:p>
            <a:r>
              <a:rPr lang="fi-FI" dirty="0"/>
              <a:t>”Luonto on nerokkaasti turvannut syntyvien lasten menestymisen kytkemällä kuukautiset ravitsemustilaan. Kun nälkiintyneillä naisilla kehon rasvamäärä putoaa alle kriittisen rajan, hormonituotanto voimakkaasti hiipuu. Seurauksena on </a:t>
            </a:r>
            <a:r>
              <a:rPr lang="fi-FI" dirty="0" err="1"/>
              <a:t>amennorrea</a:t>
            </a:r>
            <a:r>
              <a:rPr lang="fi-FI" dirty="0"/>
              <a:t>, kuukautiskierron loppuminen, ja </a:t>
            </a:r>
            <a:r>
              <a:rPr lang="fi-FI" dirty="0" err="1"/>
              <a:t>infertiliteetti</a:t>
            </a:r>
            <a:r>
              <a:rPr lang="fi-FI" dirty="0"/>
              <a:t>, kyvyttömyys saada lapsia. Niukkana aikana ravintoa ei riittäisi molemmille, äidille ja kasvavalle sikiölle. Parempi odottaa runsaamman ravinnon aikoja.”</a:t>
            </a:r>
          </a:p>
          <a:p>
            <a:endParaRPr lang="fi-FI" dirty="0"/>
          </a:p>
          <a:p>
            <a:pPr marL="0" indent="0" algn="r">
              <a:buNone/>
            </a:pPr>
            <a:r>
              <a:rPr lang="fi-FI" dirty="0"/>
              <a:t> </a:t>
            </a:r>
            <a:r>
              <a:rPr lang="fi-FI" sz="2200" dirty="0"/>
              <a:t>(Pertti Mustajoki, Apteekin hyllyltä 2013:2, 69)</a:t>
            </a:r>
          </a:p>
        </p:txBody>
      </p:sp>
    </p:spTree>
    <p:extLst>
      <p:ext uri="{BB962C8B-B14F-4D97-AF65-F5344CB8AC3E}">
        <p14:creationId xmlns:p14="http://schemas.microsoft.com/office/powerpoint/2010/main" val="2801956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i-FI"/>
          </a:p>
        </p:txBody>
      </p:sp>
      <p:sp>
        <p:nvSpPr>
          <p:cNvPr id="3" name="Content Placeholder 2"/>
          <p:cNvSpPr>
            <a:spLocks noGrp="1"/>
          </p:cNvSpPr>
          <p:nvPr>
            <p:ph idx="1"/>
          </p:nvPr>
        </p:nvSpPr>
        <p:spPr/>
        <p:txBody>
          <a:bodyPr>
            <a:normAutofit fontScale="92500" lnSpcReduction="20000"/>
          </a:bodyPr>
          <a:lstStyle/>
          <a:p>
            <a:r>
              <a:rPr lang="fi-FI" dirty="0"/>
              <a:t>Nälänhädät pienentävät yleensä aina syntyvyyttä ja avioituvuutta.</a:t>
            </a:r>
          </a:p>
          <a:p>
            <a:r>
              <a:rPr lang="fi-FI" dirty="0"/>
              <a:t>Joel </a:t>
            </a:r>
            <a:r>
              <a:rPr lang="fi-FI" dirty="0" err="1"/>
              <a:t>Mokyr</a:t>
            </a:r>
            <a:r>
              <a:rPr lang="fi-FI" dirty="0"/>
              <a:t> on arvioinut Irlannin suuran nälän merkinneen 0,4 miljoona toteutumatonta syntymää.</a:t>
            </a:r>
          </a:p>
          <a:p>
            <a:r>
              <a:rPr lang="fi-FI" dirty="0"/>
              <a:t>Kiinan 1959–1961 tuotti runsaasti keskenmenoja ja kuolleena syntymisiä.</a:t>
            </a:r>
          </a:p>
          <a:p>
            <a:r>
              <a:rPr lang="fi-FI" dirty="0"/>
              <a:t>Leningradissa 1942 kaksi viidesosaa syntymistä oli ennenaikaisia ja joka neljäs syntyi kuolleena tai kuoli ennen ensimmäisen kuukauden täyttymistä.</a:t>
            </a:r>
          </a:p>
          <a:p>
            <a:endParaRPr lang="fi-FI" dirty="0"/>
          </a:p>
        </p:txBody>
      </p:sp>
    </p:spTree>
    <p:extLst>
      <p:ext uri="{BB962C8B-B14F-4D97-AF65-F5344CB8AC3E}">
        <p14:creationId xmlns:p14="http://schemas.microsoft.com/office/powerpoint/2010/main" val="1677930991"/>
      </p:ext>
    </p:extLst>
  </p:cSld>
  <p:clrMapOvr>
    <a:masterClrMapping/>
  </p:clrMapOvr>
</p:sld>
</file>

<file path=ppt/theme/theme1.xml><?xml version="1.0" encoding="utf-8"?>
<a:theme xmlns:a="http://schemas.openxmlformats.org/drawingml/2006/main" name="JYU Otsikkodiat">
  <a:themeElements>
    <a:clrScheme name="JYU">
      <a:dk1>
        <a:sysClr val="windowText" lastClr="000000"/>
      </a:dk1>
      <a:lt1>
        <a:sysClr val="window" lastClr="FFFFFF"/>
      </a:lt1>
      <a:dk2>
        <a:srgbClr val="002957"/>
      </a:dk2>
      <a:lt2>
        <a:srgbClr val="C7C9C8"/>
      </a:lt2>
      <a:accent1>
        <a:srgbClr val="F1563F"/>
      </a:accent1>
      <a:accent2>
        <a:srgbClr val="002957"/>
      </a:accent2>
      <a:accent3>
        <a:srgbClr val="C29A5B"/>
      </a:accent3>
      <a:accent4>
        <a:srgbClr val="C7C9C8"/>
      </a:accent4>
      <a:accent5>
        <a:srgbClr val="EEEFEE"/>
      </a:accent5>
      <a:accent6>
        <a:srgbClr val="1A3C68"/>
      </a:accent6>
      <a:hlink>
        <a:srgbClr val="F1563F"/>
      </a:hlink>
      <a:folHlink>
        <a:srgbClr val="CD1619"/>
      </a:folHlink>
    </a:clrScheme>
    <a:fontScheme name="Elementit">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9 Suomalaisen taloushistorian helmasyntejä.potx" id="{D1B6B457-DA2C-4C4D-B452-DEF694800254}" vid="{5F231327-00E2-47B9-B056-77FC2CC394C9}"/>
    </a:ext>
  </a:extLst>
</a:theme>
</file>

<file path=ppt/theme/theme2.xml><?xml version="1.0" encoding="utf-8"?>
<a:theme xmlns:a="http://schemas.openxmlformats.org/drawingml/2006/main" name="JYU sisältö pohjat">
  <a:themeElements>
    <a:clrScheme name="JYU">
      <a:dk1>
        <a:sysClr val="windowText" lastClr="000000"/>
      </a:dk1>
      <a:lt1>
        <a:sysClr val="window" lastClr="FFFFFF"/>
      </a:lt1>
      <a:dk2>
        <a:srgbClr val="002957"/>
      </a:dk2>
      <a:lt2>
        <a:srgbClr val="C7C9C8"/>
      </a:lt2>
      <a:accent1>
        <a:srgbClr val="F1563F"/>
      </a:accent1>
      <a:accent2>
        <a:srgbClr val="002957"/>
      </a:accent2>
      <a:accent3>
        <a:srgbClr val="C29A5B"/>
      </a:accent3>
      <a:accent4>
        <a:srgbClr val="C7C9C8"/>
      </a:accent4>
      <a:accent5>
        <a:srgbClr val="EEEFEE"/>
      </a:accent5>
      <a:accent6>
        <a:srgbClr val="1A3C68"/>
      </a:accent6>
      <a:hlink>
        <a:srgbClr val="F1563F"/>
      </a:hlink>
      <a:folHlink>
        <a:srgbClr val="CD1619"/>
      </a:folHlink>
    </a:clrScheme>
    <a:fontScheme name="Elementit">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9 Suomalaisen taloushistorian helmasyntejä.potx" id="{D1B6B457-DA2C-4C4D-B452-DEF694800254}" vid="{684C0AE5-F7CB-4092-B3E6-9AE2E12937C3}"/>
    </a:ext>
  </a:extLst>
</a:theme>
</file>

<file path=ppt/theme/theme3.xml><?xml version="1.0" encoding="utf-8"?>
<a:theme xmlns:a="http://schemas.openxmlformats.org/drawingml/2006/main" name="2_Mukautettu suunnittelumalli">
  <a:themeElements>
    <a:clrScheme name="JYU">
      <a:dk1>
        <a:sysClr val="windowText" lastClr="000000"/>
      </a:dk1>
      <a:lt1>
        <a:sysClr val="window" lastClr="FFFFFF"/>
      </a:lt1>
      <a:dk2>
        <a:srgbClr val="002957"/>
      </a:dk2>
      <a:lt2>
        <a:srgbClr val="C7C9C8"/>
      </a:lt2>
      <a:accent1>
        <a:srgbClr val="F1563F"/>
      </a:accent1>
      <a:accent2>
        <a:srgbClr val="002957"/>
      </a:accent2>
      <a:accent3>
        <a:srgbClr val="C29A5B"/>
      </a:accent3>
      <a:accent4>
        <a:srgbClr val="C7C9C8"/>
      </a:accent4>
      <a:accent5>
        <a:srgbClr val="EEEFEE"/>
      </a:accent5>
      <a:accent6>
        <a:srgbClr val="1A3C68"/>
      </a:accent6>
      <a:hlink>
        <a:srgbClr val="F1563F"/>
      </a:hlink>
      <a:folHlink>
        <a:srgbClr val="CD1619"/>
      </a:folHlink>
    </a:clrScheme>
    <a:fontScheme name="Elementit">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9 Suomalaisen taloushistorian helmasyntejä.potx" id="{D1B6B457-DA2C-4C4D-B452-DEF694800254}" vid="{11771646-E9C4-47EA-A41C-58082CACAF0D}"/>
    </a:ext>
  </a:extLst>
</a:theme>
</file>

<file path=ppt/theme/theme4.xml><?xml version="1.0" encoding="utf-8"?>
<a:theme xmlns:a="http://schemas.openxmlformats.org/drawingml/2006/main" name="JYU kuvadiat">
  <a:themeElements>
    <a:clrScheme name="JYU">
      <a:dk1>
        <a:sysClr val="windowText" lastClr="000000"/>
      </a:dk1>
      <a:lt1>
        <a:sysClr val="window" lastClr="FFFFFF"/>
      </a:lt1>
      <a:dk2>
        <a:srgbClr val="002957"/>
      </a:dk2>
      <a:lt2>
        <a:srgbClr val="C7C9C8"/>
      </a:lt2>
      <a:accent1>
        <a:srgbClr val="F1563F"/>
      </a:accent1>
      <a:accent2>
        <a:srgbClr val="002957"/>
      </a:accent2>
      <a:accent3>
        <a:srgbClr val="C29A5B"/>
      </a:accent3>
      <a:accent4>
        <a:srgbClr val="C7C9C8"/>
      </a:accent4>
      <a:accent5>
        <a:srgbClr val="EEEFEE"/>
      </a:accent5>
      <a:accent6>
        <a:srgbClr val="1A3C68"/>
      </a:accent6>
      <a:hlink>
        <a:srgbClr val="F1563F"/>
      </a:hlink>
      <a:folHlink>
        <a:srgbClr val="CD1619"/>
      </a:folHlink>
    </a:clrScheme>
    <a:fontScheme name="Elementit">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9 Suomalaisen taloushistorian helmasyntejä.potx" id="{D1B6B457-DA2C-4C4D-B452-DEF694800254}" vid="{E5D659F8-4D7B-437F-8D6A-E896D2D34A2B}"/>
    </a:ext>
  </a:extLst>
</a:theme>
</file>

<file path=ppt/theme/theme5.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DE4B908B8E3F574DA5FB0E54DF1A7DB7" ma:contentTypeVersion="4" ma:contentTypeDescription="Luo uusi asiakirja." ma:contentTypeScope="" ma:versionID="92857ee43fe8da9a96790e62123aad1f">
  <xsd:schema xmlns:xsd="http://www.w3.org/2001/XMLSchema" xmlns:xs="http://www.w3.org/2001/XMLSchema" xmlns:p="http://schemas.microsoft.com/office/2006/metadata/properties" xmlns:ns2="51cb56c1-5466-498f-8b3d-014c4a325a09" targetNamespace="http://schemas.microsoft.com/office/2006/metadata/properties" ma:root="true" ma:fieldsID="3fbd3572e5b8de4f24b64b0f0bcda456" ns2:_="">
    <xsd:import namespace="51cb56c1-5466-498f-8b3d-014c4a325a0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cb56c1-5466-498f-8b3d-014c4a325a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1F56023-1735-4E90-8EFE-AC5AA8E26D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cb56c1-5466-498f-8b3d-014c4a325a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7F514D7-46FE-4BF3-B767-C4CD318DB7E7}">
  <ds:schemaRefs>
    <ds:schemaRef ds:uri="http://schemas.microsoft.com/sharepoint/v3/contenttype/forms"/>
  </ds:schemaRefs>
</ds:datastoreItem>
</file>

<file path=customXml/itemProps3.xml><?xml version="1.0" encoding="utf-8"?>
<ds:datastoreItem xmlns:ds="http://schemas.openxmlformats.org/officeDocument/2006/customXml" ds:itemID="{A94C6226-917C-4BFD-BC30-748ABEB38A98}">
  <ds:schemaRefs>
    <ds:schemaRef ds:uri="http://schemas.microsoft.com/office/2006/documentManagement/types"/>
    <ds:schemaRef ds:uri="http://purl.org/dc/elements/1.1/"/>
    <ds:schemaRef ds:uri="http://purl.org/dc/terms/"/>
    <ds:schemaRef ds:uri="http://schemas.microsoft.com/office/infopath/2007/PartnerControls"/>
    <ds:schemaRef ds:uri="http://schemas.microsoft.com/office/2006/metadata/properties"/>
    <ds:schemaRef ds:uri="http://www.w3.org/XML/1998/namespace"/>
    <ds:schemaRef ds:uri="http://schemas.openxmlformats.org/package/2006/metadata/core-properties"/>
    <ds:schemaRef ds:uri="51cb56c1-5466-498f-8b3d-014c4a325a09"/>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2019 Suomalaisen taloushistorian helmasyntejä</Template>
  <TotalTime>0</TotalTime>
  <Words>1053</Words>
  <Application>Microsoft Office PowerPoint</Application>
  <PresentationFormat>On-screen Show (4:3)</PresentationFormat>
  <Paragraphs>313</Paragraphs>
  <Slides>42</Slides>
  <Notes>2</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42</vt:i4>
      </vt:variant>
    </vt:vector>
  </HeadingPairs>
  <TitlesOfParts>
    <vt:vector size="54" baseType="lpstr">
      <vt:lpstr>Aldhabi</vt:lpstr>
      <vt:lpstr>Arial</vt:lpstr>
      <vt:lpstr>Bernard MT Condensed</vt:lpstr>
      <vt:lpstr>Calibri</vt:lpstr>
      <vt:lpstr>Helvetica</vt:lpstr>
      <vt:lpstr>Palatino Linotype</vt:lpstr>
      <vt:lpstr>Times</vt:lpstr>
      <vt:lpstr>Times New Roman</vt:lpstr>
      <vt:lpstr>JYU Otsikkodiat</vt:lpstr>
      <vt:lpstr>JYU sisältö pohjat</vt:lpstr>
      <vt:lpstr>2_Mukautettu suunnittelumalli</vt:lpstr>
      <vt:lpstr>JYU kuvadiat</vt:lpstr>
      <vt:lpstr>PowerPoint Presentation</vt:lpstr>
      <vt:lpstr>Mitä ihmettä?</vt:lpstr>
      <vt:lpstr>Nälkävuodet 1866-1868</vt:lpstr>
      <vt:lpstr>PowerPoint Presentation</vt:lpstr>
      <vt:lpstr>PowerPoint Presentation</vt:lpstr>
      <vt:lpstr>PowerPoint Presentation</vt:lpstr>
      <vt:lpstr>PowerPoint Presentation</vt:lpstr>
      <vt:lpstr>”Mallinukella vihdoinkin kuukautiset”</vt:lpstr>
      <vt:lpstr>PowerPoint Presentation</vt:lpstr>
      <vt:lpstr>Emmanuel Le Roy Ladurie</vt:lpstr>
      <vt:lpstr>PowerPoint Presentation</vt:lpstr>
      <vt:lpstr>WWI</vt:lpstr>
      <vt:lpstr>PowerPoint Presentation</vt:lpstr>
      <vt:lpstr>PowerPoint Presentation</vt:lpstr>
      <vt:lpstr>Suomen väkiluku (Tilastokeskus)</vt:lpstr>
      <vt:lpstr>Kuolleet Suomessa 1750-2020</vt:lpstr>
      <vt:lpstr>PowerPoint Presentation</vt:lpstr>
      <vt:lpstr>Pertti Mustajoki</vt:lpstr>
      <vt:lpstr>Gunnar Nybond (1909-2000)</vt:lpstr>
      <vt:lpstr>Elävänä syntyneet 1749-2018</vt:lpstr>
      <vt:lpstr>PowerPoint Presentation</vt:lpstr>
      <vt:lpstr>PowerPoint Presentation</vt:lpstr>
      <vt:lpstr>PowerPoint Presentation</vt:lpstr>
      <vt:lpstr>PowerPoint Presentation</vt:lpstr>
      <vt:lpstr>Syntyvyys Suomessa, promillea</vt:lpstr>
      <vt:lpstr>PowerPoint Presentation</vt:lpstr>
      <vt:lpstr>Syntymättömät lapset</vt:lpstr>
      <vt:lpstr>Imeväiskuolleisuus Suomessa 1750-2020</vt:lpstr>
      <vt:lpstr>Kuolleina syntyneiden osuus kaikista syntyneistä 1861-1880, pros. </vt:lpstr>
      <vt:lpstr>Kuolleina syntyneiden osuus kaikista syntyneistä 1866-1872, pros. </vt:lpstr>
      <vt:lpstr>Kuolleina syntyneiden osuus kaikista syntyneistä 1866-1872, pros. </vt:lpstr>
      <vt:lpstr>”Puute ruoasta, kuin myös se yleinen kivulloisuus, joka vallitsi maassamme vuosina 1866—1868, enensi tietysti kuolevaisuutta lapsensynnyttäjissäkin”</vt:lpstr>
      <vt:lpstr>PowerPoint Presentation</vt:lpstr>
      <vt:lpstr>PowerPoint Presentation</vt:lpstr>
      <vt:lpstr>PowerPoint Presentation</vt:lpstr>
      <vt:lpstr>PowerPoint Presentation</vt:lpstr>
      <vt:lpstr>PowerPoint Presentation</vt:lpstr>
      <vt:lpstr>Lapuan ”laki”</vt:lpstr>
      <vt:lpstr>PowerPoint Presentation</vt:lpstr>
      <vt:lpstr>PowerPoint Presentation</vt:lpstr>
      <vt:lpstr>PowerPoint Presentation</vt:lpstr>
      <vt:lpstr>PowerPoint Presentation</vt:lpstr>
    </vt:vector>
  </TitlesOfParts>
  <Company>University Of Jyväskylä</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Suomalaisen taloushistorian helmasyntejä</dc:title>
  <dc:creator>Nummela, Ilkka</dc:creator>
  <cp:lastModifiedBy>Nummela, Ilkka</cp:lastModifiedBy>
  <cp:revision>197</cp:revision>
  <dcterms:created xsi:type="dcterms:W3CDTF">2019-07-25T10:35:54Z</dcterms:created>
  <dcterms:modified xsi:type="dcterms:W3CDTF">2023-02-06T08:17:40Z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0x010100DE4B908B8E3F574DA5FB0E54DF1A7DB7</vt:lpwstr>
  </property>
</Properties>
</file>